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259" r:id="rId2"/>
    <p:sldId id="260" r:id="rId3"/>
    <p:sldId id="257" r:id="rId4"/>
    <p:sldId id="258" r:id="rId5"/>
    <p:sldId id="271" r:id="rId6"/>
    <p:sldId id="292" r:id="rId7"/>
    <p:sldId id="261" r:id="rId8"/>
    <p:sldId id="293" r:id="rId9"/>
    <p:sldId id="308" r:id="rId10"/>
    <p:sldId id="294" r:id="rId11"/>
    <p:sldId id="340" r:id="rId12"/>
    <p:sldId id="262" r:id="rId13"/>
    <p:sldId id="317" r:id="rId14"/>
    <p:sldId id="331" r:id="rId15"/>
    <p:sldId id="332" r:id="rId16"/>
    <p:sldId id="341" r:id="rId17"/>
    <p:sldId id="334" r:id="rId18"/>
    <p:sldId id="272" r:id="rId19"/>
    <p:sldId id="344" r:id="rId20"/>
    <p:sldId id="343" r:id="rId21"/>
    <p:sldId id="342" r:id="rId22"/>
    <p:sldId id="335" r:id="rId23"/>
    <p:sldId id="296" r:id="rId24"/>
    <p:sldId id="305" r:id="rId25"/>
    <p:sldId id="330" r:id="rId26"/>
    <p:sldId id="297" r:id="rId27"/>
    <p:sldId id="314" r:id="rId28"/>
    <p:sldId id="306" r:id="rId29"/>
    <p:sldId id="315" r:id="rId30"/>
    <p:sldId id="273" r:id="rId31"/>
    <p:sldId id="274" r:id="rId32"/>
    <p:sldId id="275" r:id="rId33"/>
    <p:sldId id="284" r:id="rId34"/>
    <p:sldId id="285" r:id="rId35"/>
    <p:sldId id="286" r:id="rId36"/>
    <p:sldId id="290" r:id="rId37"/>
    <p:sldId id="291" r:id="rId38"/>
    <p:sldId id="319" r:id="rId39"/>
    <p:sldId id="345" r:id="rId40"/>
    <p:sldId id="264" r:id="rId41"/>
    <p:sldId id="324" r:id="rId42"/>
    <p:sldId id="325" r:id="rId43"/>
    <p:sldId id="328" r:id="rId44"/>
    <p:sldId id="329" r:id="rId45"/>
    <p:sldId id="326" r:id="rId46"/>
    <p:sldId id="338" r:id="rId47"/>
    <p:sldId id="350" r:id="rId48"/>
    <p:sldId id="352" r:id="rId49"/>
    <p:sldId id="268" r:id="rId50"/>
    <p:sldId id="302" r:id="rId51"/>
    <p:sldId id="303" r:id="rId52"/>
    <p:sldId id="351" r:id="rId53"/>
    <p:sldId id="321" r:id="rId54"/>
    <p:sldId id="323" r:id="rId55"/>
    <p:sldId id="299" r:id="rId56"/>
    <p:sldId id="309" r:id="rId57"/>
    <p:sldId id="310" r:id="rId58"/>
    <p:sldId id="312" r:id="rId59"/>
    <p:sldId id="337" r:id="rId60"/>
    <p:sldId id="298" r:id="rId61"/>
    <p:sldId id="347" r:id="rId62"/>
    <p:sldId id="318" r:id="rId63"/>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8E8E8E"/>
    <a:srgbClr val="A6A6A6"/>
    <a:srgbClr val="D9D9D9"/>
    <a:srgbClr val="663300"/>
    <a:srgbClr val="DE8E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914" autoAdjust="0"/>
  </p:normalViewPr>
  <p:slideViewPr>
    <p:cSldViewPr>
      <p:cViewPr varScale="1">
        <p:scale>
          <a:sx n="65" d="100"/>
          <a:sy n="65" d="100"/>
        </p:scale>
        <p:origin x="-672" y="-96"/>
      </p:cViewPr>
      <p:guideLst>
        <p:guide orient="horz" pos="2160"/>
        <p:guide pos="2880"/>
      </p:guideLst>
    </p:cSldViewPr>
  </p:slideViewPr>
  <p:notesTextViewPr>
    <p:cViewPr>
      <p:scale>
        <a:sx n="1" d="1"/>
        <a:sy n="1" d="1"/>
      </p:scale>
      <p:origin x="0" y="0"/>
    </p:cViewPr>
  </p:notesTextViewPr>
  <p:sorterViewPr>
    <p:cViewPr>
      <p:scale>
        <a:sx n="100" d="100"/>
        <a:sy n="100" d="100"/>
      </p:scale>
      <p:origin x="0" y="115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2F837F-26CD-43AF-8A37-4172DD547938}" type="doc">
      <dgm:prSet loTypeId="urn:microsoft.com/office/officeart/2005/8/layout/radial2" loCatId="relationship" qsTypeId="urn:microsoft.com/office/officeart/2005/8/quickstyle/3d2" qsCatId="3D" csTypeId="urn:microsoft.com/office/officeart/2005/8/colors/accent1_2" csCatId="accent1" phldr="1"/>
      <dgm:spPr/>
      <dgm:t>
        <a:bodyPr/>
        <a:lstStyle/>
        <a:p>
          <a:endParaRPr lang="en-US"/>
        </a:p>
      </dgm:t>
    </dgm:pt>
    <dgm:pt modelId="{056F9262-F540-4920-A7FD-309CD426FB1B}">
      <dgm:prSet custT="1"/>
      <dgm:spPr>
        <a:solidFill>
          <a:schemeClr val="accent6">
            <a:lumMod val="75000"/>
          </a:schemeClr>
        </a:solidFill>
      </dgm:spPr>
      <dgm:t>
        <a:bodyPr/>
        <a:lstStyle/>
        <a:p>
          <a:pPr rtl="0"/>
          <a:r>
            <a:rPr lang="en-US" sz="3200" dirty="0" smtClean="0">
              <a:effectLst>
                <a:outerShdw blurRad="38100" dist="38100" dir="2700000" algn="tl">
                  <a:srgbClr val="000000">
                    <a:alpha val="43137"/>
                  </a:srgbClr>
                </a:outerShdw>
              </a:effectLst>
            </a:rPr>
            <a:t>Must be identified</a:t>
          </a:r>
          <a:endParaRPr lang="en-US" sz="3200" dirty="0">
            <a:effectLst>
              <a:outerShdw blurRad="38100" dist="38100" dir="2700000" algn="tl">
                <a:srgbClr val="000000">
                  <a:alpha val="43137"/>
                </a:srgbClr>
              </a:outerShdw>
            </a:effectLst>
          </a:endParaRPr>
        </a:p>
      </dgm:t>
    </dgm:pt>
    <dgm:pt modelId="{1717B6A2-ADDE-4ADD-A103-998BB43A9D5F}" type="parTrans" cxnId="{C0DC0DDA-AB7A-4440-83FC-8A550F60806A}">
      <dgm:prSet/>
      <dgm:spPr/>
      <dgm:t>
        <a:bodyPr/>
        <a:lstStyle/>
        <a:p>
          <a:endParaRPr lang="en-US"/>
        </a:p>
      </dgm:t>
    </dgm:pt>
    <dgm:pt modelId="{7F24824D-44A3-4A0E-B479-8A5A45DFE688}" type="sibTrans" cxnId="{C0DC0DDA-AB7A-4440-83FC-8A550F60806A}">
      <dgm:prSet/>
      <dgm:spPr/>
      <dgm:t>
        <a:bodyPr/>
        <a:lstStyle/>
        <a:p>
          <a:endParaRPr lang="en-US"/>
        </a:p>
      </dgm:t>
    </dgm:pt>
    <dgm:pt modelId="{2C1B3C5E-1BC3-4EF6-997C-43D1BD2FE770}">
      <dgm:prSet custT="1"/>
      <dgm:spPr/>
      <dgm:t>
        <a:bodyPr/>
        <a:lstStyle/>
        <a:p>
          <a:pPr rtl="0"/>
          <a:r>
            <a:rPr lang="en-US" sz="2800" dirty="0" smtClean="0">
              <a:effectLst>
                <a:outerShdw blurRad="38100" dist="38100" dir="2700000" algn="tl">
                  <a:srgbClr val="000000">
                    <a:alpha val="43137"/>
                  </a:srgbClr>
                </a:outerShdw>
              </a:effectLst>
            </a:rPr>
            <a:t>Must have metadata that is findable on the Web</a:t>
          </a:r>
          <a:endParaRPr lang="en-US" sz="2800" dirty="0">
            <a:effectLst>
              <a:outerShdw blurRad="38100" dist="38100" dir="2700000" algn="tl">
                <a:srgbClr val="000000">
                  <a:alpha val="43137"/>
                </a:srgbClr>
              </a:outerShdw>
            </a:effectLst>
          </a:endParaRPr>
        </a:p>
      </dgm:t>
    </dgm:pt>
    <dgm:pt modelId="{8309DC81-9AB5-425C-A057-56CD2128F4D5}" type="parTrans" cxnId="{3B20E00F-5C3A-4D69-8A4C-3DBD705D2E0D}">
      <dgm:prSet/>
      <dgm:spPr/>
      <dgm:t>
        <a:bodyPr/>
        <a:lstStyle/>
        <a:p>
          <a:endParaRPr lang="en-US"/>
        </a:p>
      </dgm:t>
    </dgm:pt>
    <dgm:pt modelId="{DEA664B3-51F3-41BA-850B-13DE705ACF73}" type="sibTrans" cxnId="{3B20E00F-5C3A-4D69-8A4C-3DBD705D2E0D}">
      <dgm:prSet/>
      <dgm:spPr/>
      <dgm:t>
        <a:bodyPr/>
        <a:lstStyle/>
        <a:p>
          <a:endParaRPr lang="en-US"/>
        </a:p>
      </dgm:t>
    </dgm:pt>
    <dgm:pt modelId="{EF8C45AE-434C-4E99-B90A-3C1352B5E85E}">
      <dgm:prSet custT="1"/>
      <dgm:spPr>
        <a:solidFill>
          <a:schemeClr val="accent3">
            <a:lumMod val="75000"/>
          </a:schemeClr>
        </a:solidFill>
      </dgm:spPr>
      <dgm:t>
        <a:bodyPr/>
        <a:lstStyle/>
        <a:p>
          <a:pPr rtl="0"/>
          <a:r>
            <a:rPr lang="en-US" sz="2800" dirty="0" smtClean="0">
              <a:effectLst>
                <a:outerShdw blurRad="38100" dist="38100" dir="2700000" algn="tl">
                  <a:srgbClr val="000000">
                    <a:alpha val="43137"/>
                  </a:srgbClr>
                </a:outerShdw>
              </a:effectLst>
            </a:rPr>
            <a:t>Must be accessible to users</a:t>
          </a:r>
          <a:endParaRPr lang="en-US" sz="2800" dirty="0">
            <a:effectLst>
              <a:outerShdw blurRad="38100" dist="38100" dir="2700000" algn="tl">
                <a:srgbClr val="000000">
                  <a:alpha val="43137"/>
                </a:srgbClr>
              </a:outerShdw>
            </a:effectLst>
          </a:endParaRPr>
        </a:p>
      </dgm:t>
    </dgm:pt>
    <dgm:pt modelId="{44B00A5C-B8F1-4BA3-9CC5-957A56460A9E}" type="parTrans" cxnId="{196C6D92-9861-44E2-AAE8-3EA2D9536AAC}">
      <dgm:prSet/>
      <dgm:spPr/>
      <dgm:t>
        <a:bodyPr/>
        <a:lstStyle/>
        <a:p>
          <a:endParaRPr lang="en-US"/>
        </a:p>
      </dgm:t>
    </dgm:pt>
    <dgm:pt modelId="{EB677080-16BD-40F3-B762-2DC031940E15}" type="sibTrans" cxnId="{196C6D92-9861-44E2-AAE8-3EA2D9536AAC}">
      <dgm:prSet/>
      <dgm:spPr/>
      <dgm:t>
        <a:bodyPr/>
        <a:lstStyle/>
        <a:p>
          <a:endParaRPr lang="en-US"/>
        </a:p>
      </dgm:t>
    </dgm:pt>
    <dgm:pt modelId="{1AC86083-B385-4929-817F-299776FDF552}" type="pres">
      <dgm:prSet presAssocID="{3D2F837F-26CD-43AF-8A37-4172DD547938}" presName="composite" presStyleCnt="0">
        <dgm:presLayoutVars>
          <dgm:chMax val="5"/>
          <dgm:dir/>
          <dgm:animLvl val="ctr"/>
          <dgm:resizeHandles val="exact"/>
        </dgm:presLayoutVars>
      </dgm:prSet>
      <dgm:spPr/>
      <dgm:t>
        <a:bodyPr/>
        <a:lstStyle/>
        <a:p>
          <a:endParaRPr lang="en-US"/>
        </a:p>
      </dgm:t>
    </dgm:pt>
    <dgm:pt modelId="{C61F5B32-CEDD-46F3-A645-4B4BC1BD9A26}" type="pres">
      <dgm:prSet presAssocID="{3D2F837F-26CD-43AF-8A37-4172DD547938}" presName="cycle" presStyleCnt="0"/>
      <dgm:spPr/>
    </dgm:pt>
    <dgm:pt modelId="{DD7F5B30-DB14-4116-81F5-B1ADEB555B96}" type="pres">
      <dgm:prSet presAssocID="{3D2F837F-26CD-43AF-8A37-4172DD547938}" presName="centerShape" presStyleCnt="0"/>
      <dgm:spPr/>
    </dgm:pt>
    <dgm:pt modelId="{0A127BE9-BAA2-44BC-BB46-4DFEABC9F216}" type="pres">
      <dgm:prSet presAssocID="{3D2F837F-26CD-43AF-8A37-4172DD547938}" presName="connSite" presStyleLbl="node1" presStyleIdx="0" presStyleCnt="4"/>
      <dgm:spPr/>
    </dgm:pt>
    <dgm:pt modelId="{DBDCDECD-0372-4516-A9ED-73C59777396D}" type="pres">
      <dgm:prSet presAssocID="{3D2F837F-26CD-43AF-8A37-4172DD547938}" presName="visible" presStyleLbl="node1" presStyleIdx="0" presStyleCnt="4" custScaleX="110114" custScaleY="111950" custLinFactNeighborX="15624" custLinFactNeighborY="3687"/>
      <dgm:spPr>
        <a:solidFill>
          <a:schemeClr val="accent4">
            <a:lumMod val="75000"/>
          </a:schemeClr>
        </a:solidFill>
      </dgm:spPr>
    </dgm:pt>
    <dgm:pt modelId="{67B693B8-61F5-42B5-BF52-A73EEBC46033}" type="pres">
      <dgm:prSet presAssocID="{1717B6A2-ADDE-4ADD-A103-998BB43A9D5F}" presName="Name25" presStyleLbl="parChTrans1D1" presStyleIdx="0" presStyleCnt="3"/>
      <dgm:spPr/>
      <dgm:t>
        <a:bodyPr/>
        <a:lstStyle/>
        <a:p>
          <a:endParaRPr lang="en-US"/>
        </a:p>
      </dgm:t>
    </dgm:pt>
    <dgm:pt modelId="{78E3AD80-5E28-41CB-847F-81CA1D7C6378}" type="pres">
      <dgm:prSet presAssocID="{056F9262-F540-4920-A7FD-309CD426FB1B}" presName="node" presStyleCnt="0"/>
      <dgm:spPr/>
    </dgm:pt>
    <dgm:pt modelId="{35F20D22-CE1B-469A-A57D-4834B5543241}" type="pres">
      <dgm:prSet presAssocID="{056F9262-F540-4920-A7FD-309CD426FB1B}" presName="parentNode" presStyleLbl="node1" presStyleIdx="1" presStyleCnt="4" custScaleX="138170" custScaleY="110718" custLinFactNeighborX="83387" custLinFactNeighborY="7121">
        <dgm:presLayoutVars>
          <dgm:chMax val="1"/>
          <dgm:bulletEnabled val="1"/>
        </dgm:presLayoutVars>
      </dgm:prSet>
      <dgm:spPr/>
      <dgm:t>
        <a:bodyPr/>
        <a:lstStyle/>
        <a:p>
          <a:endParaRPr lang="en-US"/>
        </a:p>
      </dgm:t>
    </dgm:pt>
    <dgm:pt modelId="{B385F0C4-CC9D-4AAE-BFFD-B6CB6D13B55F}" type="pres">
      <dgm:prSet presAssocID="{056F9262-F540-4920-A7FD-309CD426FB1B}" presName="childNode" presStyleLbl="revTx" presStyleIdx="0" presStyleCnt="0">
        <dgm:presLayoutVars>
          <dgm:bulletEnabled val="1"/>
        </dgm:presLayoutVars>
      </dgm:prSet>
      <dgm:spPr/>
    </dgm:pt>
    <dgm:pt modelId="{ECE28EA6-B0CD-4FC0-A55E-54531E88196C}" type="pres">
      <dgm:prSet presAssocID="{8309DC81-9AB5-425C-A057-56CD2128F4D5}" presName="Name25" presStyleLbl="parChTrans1D1" presStyleIdx="1" presStyleCnt="3"/>
      <dgm:spPr/>
      <dgm:t>
        <a:bodyPr/>
        <a:lstStyle/>
        <a:p>
          <a:endParaRPr lang="en-US"/>
        </a:p>
      </dgm:t>
    </dgm:pt>
    <dgm:pt modelId="{49168465-588D-407F-AA50-52F6640B259D}" type="pres">
      <dgm:prSet presAssocID="{2C1B3C5E-1BC3-4EF6-997C-43D1BD2FE770}" presName="node" presStyleCnt="0"/>
      <dgm:spPr/>
    </dgm:pt>
    <dgm:pt modelId="{0ADA292F-39C7-45F0-9DA3-3D2FEA3BC914}" type="pres">
      <dgm:prSet presAssocID="{2C1B3C5E-1BC3-4EF6-997C-43D1BD2FE770}" presName="parentNode" presStyleLbl="node1" presStyleIdx="2" presStyleCnt="4" custScaleX="201911" custLinFactNeighborX="94613" custLinFactNeighborY="-1581">
        <dgm:presLayoutVars>
          <dgm:chMax val="1"/>
          <dgm:bulletEnabled val="1"/>
        </dgm:presLayoutVars>
      </dgm:prSet>
      <dgm:spPr/>
      <dgm:t>
        <a:bodyPr/>
        <a:lstStyle/>
        <a:p>
          <a:endParaRPr lang="en-US"/>
        </a:p>
      </dgm:t>
    </dgm:pt>
    <dgm:pt modelId="{05FAA222-9081-4731-A669-D8EA7A41F3B6}" type="pres">
      <dgm:prSet presAssocID="{2C1B3C5E-1BC3-4EF6-997C-43D1BD2FE770}" presName="childNode" presStyleLbl="revTx" presStyleIdx="0" presStyleCnt="0">
        <dgm:presLayoutVars>
          <dgm:bulletEnabled val="1"/>
        </dgm:presLayoutVars>
      </dgm:prSet>
      <dgm:spPr/>
    </dgm:pt>
    <dgm:pt modelId="{FA9A4166-A879-4AC6-8610-E4DCE0528030}" type="pres">
      <dgm:prSet presAssocID="{44B00A5C-B8F1-4BA3-9CC5-957A56460A9E}" presName="Name25" presStyleLbl="parChTrans1D1" presStyleIdx="2" presStyleCnt="3"/>
      <dgm:spPr/>
      <dgm:t>
        <a:bodyPr/>
        <a:lstStyle/>
        <a:p>
          <a:endParaRPr lang="en-US"/>
        </a:p>
      </dgm:t>
    </dgm:pt>
    <dgm:pt modelId="{1BAD8655-6DC4-4C17-853B-F9A664F22E9C}" type="pres">
      <dgm:prSet presAssocID="{EF8C45AE-434C-4E99-B90A-3C1352B5E85E}" presName="node" presStyleCnt="0"/>
      <dgm:spPr/>
    </dgm:pt>
    <dgm:pt modelId="{E89F9DA5-1279-4C5F-9515-D4067A6201C8}" type="pres">
      <dgm:prSet presAssocID="{EF8C45AE-434C-4E99-B90A-3C1352B5E85E}" presName="parentNode" presStyleLbl="node1" presStyleIdx="3" presStyleCnt="4" custScaleX="175628" custLinFactNeighborX="97907" custLinFactNeighborY="-13815">
        <dgm:presLayoutVars>
          <dgm:chMax val="1"/>
          <dgm:bulletEnabled val="1"/>
        </dgm:presLayoutVars>
      </dgm:prSet>
      <dgm:spPr/>
      <dgm:t>
        <a:bodyPr/>
        <a:lstStyle/>
        <a:p>
          <a:endParaRPr lang="en-US"/>
        </a:p>
      </dgm:t>
    </dgm:pt>
    <dgm:pt modelId="{1E717129-2CCE-402C-AA4F-7416358DCC72}" type="pres">
      <dgm:prSet presAssocID="{EF8C45AE-434C-4E99-B90A-3C1352B5E85E}" presName="childNode" presStyleLbl="revTx" presStyleIdx="0" presStyleCnt="0">
        <dgm:presLayoutVars>
          <dgm:bulletEnabled val="1"/>
        </dgm:presLayoutVars>
      </dgm:prSet>
      <dgm:spPr/>
    </dgm:pt>
  </dgm:ptLst>
  <dgm:cxnLst>
    <dgm:cxn modelId="{173B2E37-6A7E-4D88-9AD4-D742AB4EB4D1}" type="presOf" srcId="{056F9262-F540-4920-A7FD-309CD426FB1B}" destId="{35F20D22-CE1B-469A-A57D-4834B5543241}" srcOrd="0" destOrd="0" presId="urn:microsoft.com/office/officeart/2005/8/layout/radial2"/>
    <dgm:cxn modelId="{C0DC0DDA-AB7A-4440-83FC-8A550F60806A}" srcId="{3D2F837F-26CD-43AF-8A37-4172DD547938}" destId="{056F9262-F540-4920-A7FD-309CD426FB1B}" srcOrd="0" destOrd="0" parTransId="{1717B6A2-ADDE-4ADD-A103-998BB43A9D5F}" sibTransId="{7F24824D-44A3-4A0E-B479-8A5A45DFE688}"/>
    <dgm:cxn modelId="{95D9F316-9565-4E46-B67D-B15D52D54F54}" type="presOf" srcId="{1717B6A2-ADDE-4ADD-A103-998BB43A9D5F}" destId="{67B693B8-61F5-42B5-BF52-A73EEBC46033}" srcOrd="0" destOrd="0" presId="urn:microsoft.com/office/officeart/2005/8/layout/radial2"/>
    <dgm:cxn modelId="{196C6D92-9861-44E2-AAE8-3EA2D9536AAC}" srcId="{3D2F837F-26CD-43AF-8A37-4172DD547938}" destId="{EF8C45AE-434C-4E99-B90A-3C1352B5E85E}" srcOrd="2" destOrd="0" parTransId="{44B00A5C-B8F1-4BA3-9CC5-957A56460A9E}" sibTransId="{EB677080-16BD-40F3-B762-2DC031940E15}"/>
    <dgm:cxn modelId="{A517C18D-1AC5-4CBB-A86F-94C71A7C00AA}" type="presOf" srcId="{44B00A5C-B8F1-4BA3-9CC5-957A56460A9E}" destId="{FA9A4166-A879-4AC6-8610-E4DCE0528030}" srcOrd="0" destOrd="0" presId="urn:microsoft.com/office/officeart/2005/8/layout/radial2"/>
    <dgm:cxn modelId="{9E7F376F-21E0-4FB4-B943-5BD1360C2FE4}" type="presOf" srcId="{3D2F837F-26CD-43AF-8A37-4172DD547938}" destId="{1AC86083-B385-4929-817F-299776FDF552}" srcOrd="0" destOrd="0" presId="urn:microsoft.com/office/officeart/2005/8/layout/radial2"/>
    <dgm:cxn modelId="{BCAA178A-D728-4F41-BF2F-A3D81BD672F9}" type="presOf" srcId="{8309DC81-9AB5-425C-A057-56CD2128F4D5}" destId="{ECE28EA6-B0CD-4FC0-A55E-54531E88196C}" srcOrd="0" destOrd="0" presId="urn:microsoft.com/office/officeart/2005/8/layout/radial2"/>
    <dgm:cxn modelId="{3B20E00F-5C3A-4D69-8A4C-3DBD705D2E0D}" srcId="{3D2F837F-26CD-43AF-8A37-4172DD547938}" destId="{2C1B3C5E-1BC3-4EF6-997C-43D1BD2FE770}" srcOrd="1" destOrd="0" parTransId="{8309DC81-9AB5-425C-A057-56CD2128F4D5}" sibTransId="{DEA664B3-51F3-41BA-850B-13DE705ACF73}"/>
    <dgm:cxn modelId="{AAB0A7ED-FEEC-423C-9C49-9E4FEA398B6C}" type="presOf" srcId="{EF8C45AE-434C-4E99-B90A-3C1352B5E85E}" destId="{E89F9DA5-1279-4C5F-9515-D4067A6201C8}" srcOrd="0" destOrd="0" presId="urn:microsoft.com/office/officeart/2005/8/layout/radial2"/>
    <dgm:cxn modelId="{50826B26-6E6C-4E8D-9B7B-725B942AB328}" type="presOf" srcId="{2C1B3C5E-1BC3-4EF6-997C-43D1BD2FE770}" destId="{0ADA292F-39C7-45F0-9DA3-3D2FEA3BC914}" srcOrd="0" destOrd="0" presId="urn:microsoft.com/office/officeart/2005/8/layout/radial2"/>
    <dgm:cxn modelId="{29EB6CFE-525D-4596-B7E4-19189FA7AC63}" type="presParOf" srcId="{1AC86083-B385-4929-817F-299776FDF552}" destId="{C61F5B32-CEDD-46F3-A645-4B4BC1BD9A26}" srcOrd="0" destOrd="0" presId="urn:microsoft.com/office/officeart/2005/8/layout/radial2"/>
    <dgm:cxn modelId="{E5374011-95D3-465C-9917-99BCABE6766A}" type="presParOf" srcId="{C61F5B32-CEDD-46F3-A645-4B4BC1BD9A26}" destId="{DD7F5B30-DB14-4116-81F5-B1ADEB555B96}" srcOrd="0" destOrd="0" presId="urn:microsoft.com/office/officeart/2005/8/layout/radial2"/>
    <dgm:cxn modelId="{FE3CDAEA-F762-4410-B3EA-6291F4567F9A}" type="presParOf" srcId="{DD7F5B30-DB14-4116-81F5-B1ADEB555B96}" destId="{0A127BE9-BAA2-44BC-BB46-4DFEABC9F216}" srcOrd="0" destOrd="0" presId="urn:microsoft.com/office/officeart/2005/8/layout/radial2"/>
    <dgm:cxn modelId="{5F341A91-2C7C-4A6D-9E59-A44D50303A2E}" type="presParOf" srcId="{DD7F5B30-DB14-4116-81F5-B1ADEB555B96}" destId="{DBDCDECD-0372-4516-A9ED-73C59777396D}" srcOrd="1" destOrd="0" presId="urn:microsoft.com/office/officeart/2005/8/layout/radial2"/>
    <dgm:cxn modelId="{A484DEE6-9E54-4394-933F-ED3C36CFFBD9}" type="presParOf" srcId="{C61F5B32-CEDD-46F3-A645-4B4BC1BD9A26}" destId="{67B693B8-61F5-42B5-BF52-A73EEBC46033}" srcOrd="1" destOrd="0" presId="urn:microsoft.com/office/officeart/2005/8/layout/radial2"/>
    <dgm:cxn modelId="{6D15AE1E-462B-4D8B-B466-88D23B75FCE6}" type="presParOf" srcId="{C61F5B32-CEDD-46F3-A645-4B4BC1BD9A26}" destId="{78E3AD80-5E28-41CB-847F-81CA1D7C6378}" srcOrd="2" destOrd="0" presId="urn:microsoft.com/office/officeart/2005/8/layout/radial2"/>
    <dgm:cxn modelId="{CAB3BE71-26EB-46F3-B428-39833B0E613C}" type="presParOf" srcId="{78E3AD80-5E28-41CB-847F-81CA1D7C6378}" destId="{35F20D22-CE1B-469A-A57D-4834B5543241}" srcOrd="0" destOrd="0" presId="urn:microsoft.com/office/officeart/2005/8/layout/radial2"/>
    <dgm:cxn modelId="{65A88509-D087-40DA-A851-590F51FD36B2}" type="presParOf" srcId="{78E3AD80-5E28-41CB-847F-81CA1D7C6378}" destId="{B385F0C4-CC9D-4AAE-BFFD-B6CB6D13B55F}" srcOrd="1" destOrd="0" presId="urn:microsoft.com/office/officeart/2005/8/layout/radial2"/>
    <dgm:cxn modelId="{3C96C52E-8336-47CE-98AA-6651DF763EAC}" type="presParOf" srcId="{C61F5B32-CEDD-46F3-A645-4B4BC1BD9A26}" destId="{ECE28EA6-B0CD-4FC0-A55E-54531E88196C}" srcOrd="3" destOrd="0" presId="urn:microsoft.com/office/officeart/2005/8/layout/radial2"/>
    <dgm:cxn modelId="{163DB374-6F0E-4A4D-A834-F6DDCFA2E84F}" type="presParOf" srcId="{C61F5B32-CEDD-46F3-A645-4B4BC1BD9A26}" destId="{49168465-588D-407F-AA50-52F6640B259D}" srcOrd="4" destOrd="0" presId="urn:microsoft.com/office/officeart/2005/8/layout/radial2"/>
    <dgm:cxn modelId="{47EB39A5-DD59-4E33-B16D-F301DF0325A4}" type="presParOf" srcId="{49168465-588D-407F-AA50-52F6640B259D}" destId="{0ADA292F-39C7-45F0-9DA3-3D2FEA3BC914}" srcOrd="0" destOrd="0" presId="urn:microsoft.com/office/officeart/2005/8/layout/radial2"/>
    <dgm:cxn modelId="{22EC90A2-07CD-4D5B-91D5-5528B8998EDE}" type="presParOf" srcId="{49168465-588D-407F-AA50-52F6640B259D}" destId="{05FAA222-9081-4731-A669-D8EA7A41F3B6}" srcOrd="1" destOrd="0" presId="urn:microsoft.com/office/officeart/2005/8/layout/radial2"/>
    <dgm:cxn modelId="{9CDAB2B2-4B90-4A3C-8962-98DAB86BA447}" type="presParOf" srcId="{C61F5B32-CEDD-46F3-A645-4B4BC1BD9A26}" destId="{FA9A4166-A879-4AC6-8610-E4DCE0528030}" srcOrd="5" destOrd="0" presId="urn:microsoft.com/office/officeart/2005/8/layout/radial2"/>
    <dgm:cxn modelId="{1D1A4149-AA72-409F-AC68-500033DD3B92}" type="presParOf" srcId="{C61F5B32-CEDD-46F3-A645-4B4BC1BD9A26}" destId="{1BAD8655-6DC4-4C17-853B-F9A664F22E9C}" srcOrd="6" destOrd="0" presId="urn:microsoft.com/office/officeart/2005/8/layout/radial2"/>
    <dgm:cxn modelId="{AC6DDF12-9A46-4EBF-8E07-B395BB63F757}" type="presParOf" srcId="{1BAD8655-6DC4-4C17-853B-F9A664F22E9C}" destId="{E89F9DA5-1279-4C5F-9515-D4067A6201C8}" srcOrd="0" destOrd="0" presId="urn:microsoft.com/office/officeart/2005/8/layout/radial2"/>
    <dgm:cxn modelId="{1158B148-9577-4779-A1DA-5967C919DBBF}" type="presParOf" srcId="{1BAD8655-6DC4-4C17-853B-F9A664F22E9C}" destId="{1E717129-2CCE-402C-AA4F-7416358DCC72}"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71011D-FE99-40BA-8AD9-0160A4EA88A5}" type="doc">
      <dgm:prSet loTypeId="urn:microsoft.com/office/officeart/2005/8/layout/venn1" loCatId="relationship" qsTypeId="urn:microsoft.com/office/officeart/2005/8/quickstyle/simple5" qsCatId="simple" csTypeId="urn:microsoft.com/office/officeart/2005/8/colors/accent1_2" csCatId="accent1" phldr="1"/>
      <dgm:spPr/>
      <dgm:t>
        <a:bodyPr/>
        <a:lstStyle/>
        <a:p>
          <a:endParaRPr lang="en-US"/>
        </a:p>
      </dgm:t>
    </dgm:pt>
    <dgm:pt modelId="{757081DF-9EFE-4DEF-8888-06A571E0556C}">
      <dgm:prSet custT="1"/>
      <dgm:spPr/>
      <dgm:t>
        <a:bodyPr/>
        <a:lstStyle/>
        <a:p>
          <a:pPr rtl="0"/>
          <a:r>
            <a:rPr lang="en-US" sz="2800" dirty="0" smtClean="0"/>
            <a:t>“Bionic” machine-assisted cataloging  (AI)</a:t>
          </a:r>
          <a:endParaRPr lang="en-US" sz="2800" dirty="0"/>
        </a:p>
      </dgm:t>
    </dgm:pt>
    <dgm:pt modelId="{797D754F-10F4-4764-9977-E221BF3FE2D0}" type="parTrans" cxnId="{456B6FB4-99C0-49B8-BE16-8D428DCFBF1F}">
      <dgm:prSet/>
      <dgm:spPr/>
      <dgm:t>
        <a:bodyPr/>
        <a:lstStyle/>
        <a:p>
          <a:endParaRPr lang="en-US"/>
        </a:p>
      </dgm:t>
    </dgm:pt>
    <dgm:pt modelId="{9FAF14E0-1B19-4876-98BD-2B4904B786E9}" type="sibTrans" cxnId="{456B6FB4-99C0-49B8-BE16-8D428DCFBF1F}">
      <dgm:prSet/>
      <dgm:spPr/>
      <dgm:t>
        <a:bodyPr/>
        <a:lstStyle/>
        <a:p>
          <a:endParaRPr lang="en-US"/>
        </a:p>
      </dgm:t>
    </dgm:pt>
    <dgm:pt modelId="{D4C1EFAD-2F5F-4A30-9CEA-85824EE61438}">
      <dgm:prSet custT="1"/>
      <dgm:spPr/>
      <dgm:t>
        <a:bodyPr/>
        <a:lstStyle/>
        <a:p>
          <a:pPr rtl="0"/>
          <a:r>
            <a:rPr lang="en-US" sz="2800" dirty="0" smtClean="0"/>
            <a:t>Crowd-sourcing</a:t>
          </a:r>
          <a:endParaRPr lang="en-US" sz="2800" dirty="0"/>
        </a:p>
      </dgm:t>
    </dgm:pt>
    <dgm:pt modelId="{44AF72F4-BB09-4C8E-9DD1-8E751641BA8C}" type="parTrans" cxnId="{7A198588-7E5D-4426-A384-D5CFD097375B}">
      <dgm:prSet/>
      <dgm:spPr/>
      <dgm:t>
        <a:bodyPr/>
        <a:lstStyle/>
        <a:p>
          <a:endParaRPr lang="en-US"/>
        </a:p>
      </dgm:t>
    </dgm:pt>
    <dgm:pt modelId="{173CDE56-B186-4AE1-8B25-7361101A975B}" type="sibTrans" cxnId="{7A198588-7E5D-4426-A384-D5CFD097375B}">
      <dgm:prSet/>
      <dgm:spPr/>
      <dgm:t>
        <a:bodyPr/>
        <a:lstStyle/>
        <a:p>
          <a:endParaRPr lang="en-US"/>
        </a:p>
      </dgm:t>
    </dgm:pt>
    <dgm:pt modelId="{897329A1-C3E8-4B9C-8FEF-ABFC7E01A89D}">
      <dgm:prSet custT="1"/>
      <dgm:spPr/>
      <dgm:t>
        <a:bodyPr/>
        <a:lstStyle/>
        <a:p>
          <a:pPr rtl="0"/>
          <a:r>
            <a:rPr lang="en-US" sz="2800" dirty="0" smtClean="0"/>
            <a:t>Batch processing</a:t>
          </a:r>
          <a:endParaRPr lang="en-US" sz="2800" dirty="0"/>
        </a:p>
      </dgm:t>
    </dgm:pt>
    <dgm:pt modelId="{7F54801A-D652-4CC1-B720-338F28EC5411}" type="parTrans" cxnId="{2CFCEC76-BF40-435B-B262-CAAFB47BB5B7}">
      <dgm:prSet/>
      <dgm:spPr/>
      <dgm:t>
        <a:bodyPr/>
        <a:lstStyle/>
        <a:p>
          <a:endParaRPr lang="en-US"/>
        </a:p>
      </dgm:t>
    </dgm:pt>
    <dgm:pt modelId="{4CB2F5AC-5EFB-434E-B7D5-8FDABF97288C}" type="sibTrans" cxnId="{2CFCEC76-BF40-435B-B262-CAAFB47BB5B7}">
      <dgm:prSet/>
      <dgm:spPr/>
      <dgm:t>
        <a:bodyPr/>
        <a:lstStyle/>
        <a:p>
          <a:endParaRPr lang="en-US"/>
        </a:p>
      </dgm:t>
    </dgm:pt>
    <dgm:pt modelId="{766F0BA7-3EEC-4AB7-8C48-B2C4A9AB1296}">
      <dgm:prSet custT="1"/>
      <dgm:spPr/>
      <dgm:t>
        <a:bodyPr/>
        <a:lstStyle/>
        <a:p>
          <a:pPr rtl="0"/>
          <a:r>
            <a:rPr lang="en-US" sz="2800" dirty="0" smtClean="0"/>
            <a:t>Use/adapt existing metadata</a:t>
          </a:r>
          <a:endParaRPr lang="en-US" sz="2800" dirty="0"/>
        </a:p>
      </dgm:t>
    </dgm:pt>
    <dgm:pt modelId="{FA0B2C62-2439-4435-9474-1448EE380530}" type="parTrans" cxnId="{A5245D02-D5EC-42E4-8669-840B9CDA6D85}">
      <dgm:prSet/>
      <dgm:spPr/>
      <dgm:t>
        <a:bodyPr/>
        <a:lstStyle/>
        <a:p>
          <a:endParaRPr lang="en-US"/>
        </a:p>
      </dgm:t>
    </dgm:pt>
    <dgm:pt modelId="{B263D6AF-212A-4412-B698-FD73A3845D42}" type="sibTrans" cxnId="{A5245D02-D5EC-42E4-8669-840B9CDA6D85}">
      <dgm:prSet/>
      <dgm:spPr/>
      <dgm:t>
        <a:bodyPr/>
        <a:lstStyle/>
        <a:p>
          <a:endParaRPr lang="en-US"/>
        </a:p>
      </dgm:t>
    </dgm:pt>
    <dgm:pt modelId="{9D98B66B-6409-4FA4-9887-201ED8696E92}">
      <dgm:prSet custT="1"/>
      <dgm:spPr/>
      <dgm:t>
        <a:bodyPr/>
        <a:lstStyle/>
        <a:p>
          <a:pPr rtl="0"/>
          <a:r>
            <a:rPr lang="en-US" sz="2800" dirty="0" smtClean="0"/>
            <a:t>Re-assess standards, rules, practices</a:t>
          </a:r>
          <a:endParaRPr lang="en-US" sz="2800" dirty="0"/>
        </a:p>
      </dgm:t>
    </dgm:pt>
    <dgm:pt modelId="{03734CEC-7A52-477F-93C5-18D5A3A0B88D}" type="parTrans" cxnId="{7F794AFD-37F5-4B57-8F3E-23EF62BA6908}">
      <dgm:prSet/>
      <dgm:spPr/>
      <dgm:t>
        <a:bodyPr/>
        <a:lstStyle/>
        <a:p>
          <a:endParaRPr lang="en-US"/>
        </a:p>
      </dgm:t>
    </dgm:pt>
    <dgm:pt modelId="{843494D1-FC63-4B9D-A0B6-F8907E77D6AD}" type="sibTrans" cxnId="{7F794AFD-37F5-4B57-8F3E-23EF62BA6908}">
      <dgm:prSet/>
      <dgm:spPr/>
      <dgm:t>
        <a:bodyPr/>
        <a:lstStyle/>
        <a:p>
          <a:endParaRPr lang="en-US"/>
        </a:p>
      </dgm:t>
    </dgm:pt>
    <dgm:pt modelId="{8E308ACC-0F11-4257-A785-A468A19F6A5E}">
      <dgm:prSet/>
      <dgm:spPr/>
      <dgm:t>
        <a:bodyPr/>
        <a:lstStyle/>
        <a:p>
          <a:pPr rtl="0"/>
          <a:endParaRPr lang="en-US" dirty="0"/>
        </a:p>
      </dgm:t>
    </dgm:pt>
    <dgm:pt modelId="{65A75B46-5CCC-4309-A925-A7712F453373}" type="parTrans" cxnId="{C2968EC9-0A87-41A2-A0B4-16FCC66FF6AB}">
      <dgm:prSet/>
      <dgm:spPr/>
      <dgm:t>
        <a:bodyPr/>
        <a:lstStyle/>
        <a:p>
          <a:endParaRPr lang="en-US"/>
        </a:p>
      </dgm:t>
    </dgm:pt>
    <dgm:pt modelId="{5B6A2437-F892-404A-8EA9-3B708996084D}" type="sibTrans" cxnId="{C2968EC9-0A87-41A2-A0B4-16FCC66FF6AB}">
      <dgm:prSet/>
      <dgm:spPr/>
      <dgm:t>
        <a:bodyPr/>
        <a:lstStyle/>
        <a:p>
          <a:endParaRPr lang="en-US"/>
        </a:p>
      </dgm:t>
    </dgm:pt>
    <dgm:pt modelId="{8A2968E9-3731-4AE9-A7F2-8DCB92862639}" type="pres">
      <dgm:prSet presAssocID="{F771011D-FE99-40BA-8AD9-0160A4EA88A5}" presName="compositeShape" presStyleCnt="0">
        <dgm:presLayoutVars>
          <dgm:chMax val="7"/>
          <dgm:dir/>
          <dgm:resizeHandles val="exact"/>
        </dgm:presLayoutVars>
      </dgm:prSet>
      <dgm:spPr/>
      <dgm:t>
        <a:bodyPr/>
        <a:lstStyle/>
        <a:p>
          <a:endParaRPr lang="en-US"/>
        </a:p>
      </dgm:t>
    </dgm:pt>
    <dgm:pt modelId="{AD4AAE09-F296-4F1E-B05E-50605C3DA731}" type="pres">
      <dgm:prSet presAssocID="{757081DF-9EFE-4DEF-8888-06A571E0556C}" presName="circ1" presStyleLbl="vennNode1" presStyleIdx="0" presStyleCnt="6"/>
      <dgm:spPr/>
    </dgm:pt>
    <dgm:pt modelId="{4E7A23B9-2A89-4BE4-9A97-5DF856539D94}" type="pres">
      <dgm:prSet presAssocID="{757081DF-9EFE-4DEF-8888-06A571E0556C}" presName="circ1Tx" presStyleLbl="revTx" presStyleIdx="0" presStyleCnt="0" custScaleX="166018" custLinFactNeighborX="-133" custLinFactNeighborY="6105">
        <dgm:presLayoutVars>
          <dgm:chMax val="0"/>
          <dgm:chPref val="0"/>
          <dgm:bulletEnabled val="1"/>
        </dgm:presLayoutVars>
      </dgm:prSet>
      <dgm:spPr/>
      <dgm:t>
        <a:bodyPr/>
        <a:lstStyle/>
        <a:p>
          <a:endParaRPr lang="en-US"/>
        </a:p>
      </dgm:t>
    </dgm:pt>
    <dgm:pt modelId="{BBFCFCD6-C607-48A6-A75A-C455CA75D563}" type="pres">
      <dgm:prSet presAssocID="{D4C1EFAD-2F5F-4A30-9CEA-85824EE61438}" presName="circ2" presStyleLbl="vennNode1" presStyleIdx="1" presStyleCnt="6"/>
      <dgm:spPr>
        <a:solidFill>
          <a:schemeClr val="accent3"/>
        </a:solidFill>
      </dgm:spPr>
    </dgm:pt>
    <dgm:pt modelId="{9C0A2B76-A56B-4DFA-99A6-CF08A2C156A4}" type="pres">
      <dgm:prSet presAssocID="{D4C1EFAD-2F5F-4A30-9CEA-85824EE61438}" presName="circ2Tx" presStyleLbl="revTx" presStyleIdx="0" presStyleCnt="0" custLinFactNeighborX="-5684" custLinFactNeighborY="13378">
        <dgm:presLayoutVars>
          <dgm:chMax val="0"/>
          <dgm:chPref val="0"/>
          <dgm:bulletEnabled val="1"/>
        </dgm:presLayoutVars>
      </dgm:prSet>
      <dgm:spPr/>
      <dgm:t>
        <a:bodyPr/>
        <a:lstStyle/>
        <a:p>
          <a:endParaRPr lang="en-US"/>
        </a:p>
      </dgm:t>
    </dgm:pt>
    <dgm:pt modelId="{B42188E8-5FF3-4321-93BD-1B4AA74FCF19}" type="pres">
      <dgm:prSet presAssocID="{897329A1-C3E8-4B9C-8FEF-ABFC7E01A89D}" presName="circ3" presStyleLbl="vennNode1" presStyleIdx="2" presStyleCnt="6"/>
      <dgm:spPr>
        <a:solidFill>
          <a:schemeClr val="accent2"/>
        </a:solidFill>
      </dgm:spPr>
    </dgm:pt>
    <dgm:pt modelId="{33B8E39B-6523-4BC0-8920-57EA6342B4DE}" type="pres">
      <dgm:prSet presAssocID="{897329A1-C3E8-4B9C-8FEF-ABFC7E01A89D}" presName="circ3Tx" presStyleLbl="revTx" presStyleIdx="0" presStyleCnt="0" custLinFactNeighborX="-9193" custLinFactNeighborY="-16732">
        <dgm:presLayoutVars>
          <dgm:chMax val="0"/>
          <dgm:chPref val="0"/>
          <dgm:bulletEnabled val="1"/>
        </dgm:presLayoutVars>
      </dgm:prSet>
      <dgm:spPr/>
      <dgm:t>
        <a:bodyPr/>
        <a:lstStyle/>
        <a:p>
          <a:endParaRPr lang="en-US"/>
        </a:p>
      </dgm:t>
    </dgm:pt>
    <dgm:pt modelId="{68CB44A1-E24F-4281-8508-C312122FBC5C}" type="pres">
      <dgm:prSet presAssocID="{766F0BA7-3EEC-4AB7-8C48-B2C4A9AB1296}" presName="circ4" presStyleLbl="vennNode1" presStyleIdx="3" presStyleCnt="6"/>
      <dgm:spPr>
        <a:solidFill>
          <a:schemeClr val="accent6">
            <a:lumMod val="75000"/>
          </a:schemeClr>
        </a:solidFill>
      </dgm:spPr>
    </dgm:pt>
    <dgm:pt modelId="{0AB08FD6-DA1D-4518-BB48-535E48FE3F07}" type="pres">
      <dgm:prSet presAssocID="{766F0BA7-3EEC-4AB7-8C48-B2C4A9AB1296}" presName="circ4Tx" presStyleLbl="revTx" presStyleIdx="0" presStyleCnt="0" custScaleX="179853" custLinFactNeighborX="3459" custLinFactNeighborY="-15995">
        <dgm:presLayoutVars>
          <dgm:chMax val="0"/>
          <dgm:chPref val="0"/>
          <dgm:bulletEnabled val="1"/>
        </dgm:presLayoutVars>
      </dgm:prSet>
      <dgm:spPr/>
      <dgm:t>
        <a:bodyPr/>
        <a:lstStyle/>
        <a:p>
          <a:endParaRPr lang="en-US"/>
        </a:p>
      </dgm:t>
    </dgm:pt>
    <dgm:pt modelId="{1D7CC416-DA57-4DC9-AD53-2AF3DA399536}" type="pres">
      <dgm:prSet presAssocID="{9D98B66B-6409-4FA4-9887-201ED8696E92}" presName="circ5" presStyleLbl="vennNode1" presStyleIdx="4" presStyleCnt="6"/>
      <dgm:spPr>
        <a:solidFill>
          <a:schemeClr val="accent4">
            <a:lumMod val="75000"/>
          </a:schemeClr>
        </a:solidFill>
      </dgm:spPr>
    </dgm:pt>
    <dgm:pt modelId="{E11EB14F-7DD3-4D75-A8F4-10AF3DE11A32}" type="pres">
      <dgm:prSet presAssocID="{9D98B66B-6409-4FA4-9887-201ED8696E92}" presName="circ5Tx" presStyleLbl="revTx" presStyleIdx="0" presStyleCnt="0" custLinFactNeighborX="-6615" custLinFactNeighborY="-16731">
        <dgm:presLayoutVars>
          <dgm:chMax val="0"/>
          <dgm:chPref val="0"/>
          <dgm:bulletEnabled val="1"/>
        </dgm:presLayoutVars>
      </dgm:prSet>
      <dgm:spPr/>
      <dgm:t>
        <a:bodyPr/>
        <a:lstStyle/>
        <a:p>
          <a:endParaRPr lang="en-US"/>
        </a:p>
      </dgm:t>
    </dgm:pt>
    <dgm:pt modelId="{60D6E269-1437-4B0B-B702-EC70A38B8D67}" type="pres">
      <dgm:prSet presAssocID="{8E308ACC-0F11-4257-A785-A468A19F6A5E}" presName="circ6" presStyleLbl="vennNode1" presStyleIdx="5" presStyleCnt="6"/>
      <dgm:spPr>
        <a:solidFill>
          <a:srgbClr val="FFC000"/>
        </a:solidFill>
      </dgm:spPr>
    </dgm:pt>
    <dgm:pt modelId="{EF17EF2A-0CB9-4F3B-A591-305CD92DEB6C}" type="pres">
      <dgm:prSet presAssocID="{8E308ACC-0F11-4257-A785-A468A19F6A5E}" presName="circ6Tx" presStyleLbl="revTx" presStyleIdx="0" presStyleCnt="0">
        <dgm:presLayoutVars>
          <dgm:chMax val="0"/>
          <dgm:chPref val="0"/>
          <dgm:bulletEnabled val="1"/>
        </dgm:presLayoutVars>
      </dgm:prSet>
      <dgm:spPr/>
      <dgm:t>
        <a:bodyPr/>
        <a:lstStyle/>
        <a:p>
          <a:endParaRPr lang="en-US"/>
        </a:p>
      </dgm:t>
    </dgm:pt>
  </dgm:ptLst>
  <dgm:cxnLst>
    <dgm:cxn modelId="{589D46D8-4A5A-41C1-82D2-3842DB570029}" type="presOf" srcId="{D4C1EFAD-2F5F-4A30-9CEA-85824EE61438}" destId="{9C0A2B76-A56B-4DFA-99A6-CF08A2C156A4}" srcOrd="0" destOrd="0" presId="urn:microsoft.com/office/officeart/2005/8/layout/venn1"/>
    <dgm:cxn modelId="{2CFCEC76-BF40-435B-B262-CAAFB47BB5B7}" srcId="{F771011D-FE99-40BA-8AD9-0160A4EA88A5}" destId="{897329A1-C3E8-4B9C-8FEF-ABFC7E01A89D}" srcOrd="2" destOrd="0" parTransId="{7F54801A-D652-4CC1-B720-338F28EC5411}" sibTransId="{4CB2F5AC-5EFB-434E-B7D5-8FDABF97288C}"/>
    <dgm:cxn modelId="{7F794AFD-37F5-4B57-8F3E-23EF62BA6908}" srcId="{F771011D-FE99-40BA-8AD9-0160A4EA88A5}" destId="{9D98B66B-6409-4FA4-9887-201ED8696E92}" srcOrd="4" destOrd="0" parTransId="{03734CEC-7A52-477F-93C5-18D5A3A0B88D}" sibTransId="{843494D1-FC63-4B9D-A0B6-F8907E77D6AD}"/>
    <dgm:cxn modelId="{C1991270-7EBE-4400-937F-250B9DD17223}" type="presOf" srcId="{757081DF-9EFE-4DEF-8888-06A571E0556C}" destId="{4E7A23B9-2A89-4BE4-9A97-5DF856539D94}" srcOrd="0" destOrd="0" presId="urn:microsoft.com/office/officeart/2005/8/layout/venn1"/>
    <dgm:cxn modelId="{456B6FB4-99C0-49B8-BE16-8D428DCFBF1F}" srcId="{F771011D-FE99-40BA-8AD9-0160A4EA88A5}" destId="{757081DF-9EFE-4DEF-8888-06A571E0556C}" srcOrd="0" destOrd="0" parTransId="{797D754F-10F4-4764-9977-E221BF3FE2D0}" sibTransId="{9FAF14E0-1B19-4876-98BD-2B4904B786E9}"/>
    <dgm:cxn modelId="{CFFBFE06-E7A1-4586-A57F-601FFAF2CEEB}" type="presOf" srcId="{F771011D-FE99-40BA-8AD9-0160A4EA88A5}" destId="{8A2968E9-3731-4AE9-A7F2-8DCB92862639}" srcOrd="0" destOrd="0" presId="urn:microsoft.com/office/officeart/2005/8/layout/venn1"/>
    <dgm:cxn modelId="{C3FA089C-C898-4C58-909C-55898DC451FE}" type="presOf" srcId="{897329A1-C3E8-4B9C-8FEF-ABFC7E01A89D}" destId="{33B8E39B-6523-4BC0-8920-57EA6342B4DE}" srcOrd="0" destOrd="0" presId="urn:microsoft.com/office/officeart/2005/8/layout/venn1"/>
    <dgm:cxn modelId="{563D0955-D5F9-4BA1-8F54-B65003E64163}" type="presOf" srcId="{9D98B66B-6409-4FA4-9887-201ED8696E92}" destId="{E11EB14F-7DD3-4D75-A8F4-10AF3DE11A32}" srcOrd="0" destOrd="0" presId="urn:microsoft.com/office/officeart/2005/8/layout/venn1"/>
    <dgm:cxn modelId="{C4792FCA-B3E3-42DC-955B-C8DF5076D2DE}" type="presOf" srcId="{8E308ACC-0F11-4257-A785-A468A19F6A5E}" destId="{EF17EF2A-0CB9-4F3B-A591-305CD92DEB6C}" srcOrd="0" destOrd="0" presId="urn:microsoft.com/office/officeart/2005/8/layout/venn1"/>
    <dgm:cxn modelId="{A5245D02-D5EC-42E4-8669-840B9CDA6D85}" srcId="{F771011D-FE99-40BA-8AD9-0160A4EA88A5}" destId="{766F0BA7-3EEC-4AB7-8C48-B2C4A9AB1296}" srcOrd="3" destOrd="0" parTransId="{FA0B2C62-2439-4435-9474-1448EE380530}" sibTransId="{B263D6AF-212A-4412-B698-FD73A3845D42}"/>
    <dgm:cxn modelId="{7A198588-7E5D-4426-A384-D5CFD097375B}" srcId="{F771011D-FE99-40BA-8AD9-0160A4EA88A5}" destId="{D4C1EFAD-2F5F-4A30-9CEA-85824EE61438}" srcOrd="1" destOrd="0" parTransId="{44AF72F4-BB09-4C8E-9DD1-8E751641BA8C}" sibTransId="{173CDE56-B186-4AE1-8B25-7361101A975B}"/>
    <dgm:cxn modelId="{D70C092E-8458-4FB5-BBA5-AFAA32F16383}" type="presOf" srcId="{766F0BA7-3EEC-4AB7-8C48-B2C4A9AB1296}" destId="{0AB08FD6-DA1D-4518-BB48-535E48FE3F07}" srcOrd="0" destOrd="0" presId="urn:microsoft.com/office/officeart/2005/8/layout/venn1"/>
    <dgm:cxn modelId="{C2968EC9-0A87-41A2-A0B4-16FCC66FF6AB}" srcId="{F771011D-FE99-40BA-8AD9-0160A4EA88A5}" destId="{8E308ACC-0F11-4257-A785-A468A19F6A5E}" srcOrd="5" destOrd="0" parTransId="{65A75B46-5CCC-4309-A925-A7712F453373}" sibTransId="{5B6A2437-F892-404A-8EA9-3B708996084D}"/>
    <dgm:cxn modelId="{E3D26DB5-0902-45A4-9942-99C6B6364C7B}" type="presParOf" srcId="{8A2968E9-3731-4AE9-A7F2-8DCB92862639}" destId="{AD4AAE09-F296-4F1E-B05E-50605C3DA731}" srcOrd="0" destOrd="0" presId="urn:microsoft.com/office/officeart/2005/8/layout/venn1"/>
    <dgm:cxn modelId="{42FEB3AE-AAB8-469B-A95E-F9449D7ECFCC}" type="presParOf" srcId="{8A2968E9-3731-4AE9-A7F2-8DCB92862639}" destId="{4E7A23B9-2A89-4BE4-9A97-5DF856539D94}" srcOrd="1" destOrd="0" presId="urn:microsoft.com/office/officeart/2005/8/layout/venn1"/>
    <dgm:cxn modelId="{D78DD809-4D82-4E62-A288-72DA78E5DA79}" type="presParOf" srcId="{8A2968E9-3731-4AE9-A7F2-8DCB92862639}" destId="{BBFCFCD6-C607-48A6-A75A-C455CA75D563}" srcOrd="2" destOrd="0" presId="urn:microsoft.com/office/officeart/2005/8/layout/venn1"/>
    <dgm:cxn modelId="{5FB06469-FC0B-45DD-A54E-86B3CDFD55CF}" type="presParOf" srcId="{8A2968E9-3731-4AE9-A7F2-8DCB92862639}" destId="{9C0A2B76-A56B-4DFA-99A6-CF08A2C156A4}" srcOrd="3" destOrd="0" presId="urn:microsoft.com/office/officeart/2005/8/layout/venn1"/>
    <dgm:cxn modelId="{0092ED1F-4A1F-48A2-940A-79D83282AA5E}" type="presParOf" srcId="{8A2968E9-3731-4AE9-A7F2-8DCB92862639}" destId="{B42188E8-5FF3-4321-93BD-1B4AA74FCF19}" srcOrd="4" destOrd="0" presId="urn:microsoft.com/office/officeart/2005/8/layout/venn1"/>
    <dgm:cxn modelId="{B8025FC7-430B-4C0B-8ECE-0E5C59A43B3A}" type="presParOf" srcId="{8A2968E9-3731-4AE9-A7F2-8DCB92862639}" destId="{33B8E39B-6523-4BC0-8920-57EA6342B4DE}" srcOrd="5" destOrd="0" presId="urn:microsoft.com/office/officeart/2005/8/layout/venn1"/>
    <dgm:cxn modelId="{120220B4-C6C1-4201-A189-12ADE630E82B}" type="presParOf" srcId="{8A2968E9-3731-4AE9-A7F2-8DCB92862639}" destId="{68CB44A1-E24F-4281-8508-C312122FBC5C}" srcOrd="6" destOrd="0" presId="urn:microsoft.com/office/officeart/2005/8/layout/venn1"/>
    <dgm:cxn modelId="{5F0DF832-BE67-404E-B536-6F88D8975BBB}" type="presParOf" srcId="{8A2968E9-3731-4AE9-A7F2-8DCB92862639}" destId="{0AB08FD6-DA1D-4518-BB48-535E48FE3F07}" srcOrd="7" destOrd="0" presId="urn:microsoft.com/office/officeart/2005/8/layout/venn1"/>
    <dgm:cxn modelId="{E1A67FE3-760C-4EBB-8529-2F2C265E23B7}" type="presParOf" srcId="{8A2968E9-3731-4AE9-A7F2-8DCB92862639}" destId="{1D7CC416-DA57-4DC9-AD53-2AF3DA399536}" srcOrd="8" destOrd="0" presId="urn:microsoft.com/office/officeart/2005/8/layout/venn1"/>
    <dgm:cxn modelId="{EDCEC009-BA28-4513-920B-6A3C1DAF12CD}" type="presParOf" srcId="{8A2968E9-3731-4AE9-A7F2-8DCB92862639}" destId="{E11EB14F-7DD3-4D75-A8F4-10AF3DE11A32}" srcOrd="9" destOrd="0" presId="urn:microsoft.com/office/officeart/2005/8/layout/venn1"/>
    <dgm:cxn modelId="{37CBCB87-8461-4F77-A157-DB50170D5D8E}" type="presParOf" srcId="{8A2968E9-3731-4AE9-A7F2-8DCB92862639}" destId="{60D6E269-1437-4B0B-B702-EC70A38B8D67}" srcOrd="10" destOrd="0" presId="urn:microsoft.com/office/officeart/2005/8/layout/venn1"/>
    <dgm:cxn modelId="{25E2B2A7-2937-40E8-A979-26D5AC3B71EF}" type="presParOf" srcId="{8A2968E9-3731-4AE9-A7F2-8DCB92862639}" destId="{EF17EF2A-0CB9-4F3B-A591-305CD92DEB6C}" srcOrd="11"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DF7C02-BA11-4ABC-9821-C00DC5AE5281}" type="doc">
      <dgm:prSet loTypeId="urn:microsoft.com/office/officeart/2005/8/layout/target3" loCatId="relationship" qsTypeId="urn:microsoft.com/office/officeart/2005/8/quickstyle/simple1" qsCatId="simple" csTypeId="urn:microsoft.com/office/officeart/2005/8/colors/colorful1" csCatId="colorful" phldr="1"/>
      <dgm:spPr/>
      <dgm:t>
        <a:bodyPr/>
        <a:lstStyle/>
        <a:p>
          <a:endParaRPr lang="en-US"/>
        </a:p>
      </dgm:t>
    </dgm:pt>
    <dgm:pt modelId="{7A72ED13-611D-4E0E-A8B6-8335C3516D3B}">
      <dgm:prSet custT="1"/>
      <dgm:spPr/>
      <dgm:t>
        <a:bodyPr/>
        <a:lstStyle/>
        <a:p>
          <a:pPr rtl="0"/>
          <a:r>
            <a:rPr lang="en-US" sz="2400" dirty="0" smtClean="0"/>
            <a:t>Create an ISSN for serial “families”</a:t>
          </a:r>
          <a:endParaRPr lang="en-US" sz="2400" dirty="0"/>
        </a:p>
      </dgm:t>
    </dgm:pt>
    <dgm:pt modelId="{1F3F2275-FB4B-4851-8C64-6B63A8991529}" type="parTrans" cxnId="{CA4DADCA-248E-41EF-B60E-9D70F49AD62D}">
      <dgm:prSet/>
      <dgm:spPr/>
      <dgm:t>
        <a:bodyPr/>
        <a:lstStyle/>
        <a:p>
          <a:endParaRPr lang="en-US"/>
        </a:p>
      </dgm:t>
    </dgm:pt>
    <dgm:pt modelId="{18DEAE4D-6916-42FD-85A3-90C9EEF36F47}" type="sibTrans" cxnId="{CA4DADCA-248E-41EF-B60E-9D70F49AD62D}">
      <dgm:prSet/>
      <dgm:spPr/>
      <dgm:t>
        <a:bodyPr/>
        <a:lstStyle/>
        <a:p>
          <a:endParaRPr lang="en-US"/>
        </a:p>
      </dgm:t>
    </dgm:pt>
    <dgm:pt modelId="{A1B8E095-E9B2-4783-B83D-6BBBAE6FFB10}">
      <dgm:prSet custT="1"/>
      <dgm:spPr/>
      <dgm:t>
        <a:bodyPr/>
        <a:lstStyle/>
        <a:p>
          <a:pPr rtl="0"/>
          <a:r>
            <a:rPr lang="en-US" sz="2400" dirty="0" smtClean="0"/>
            <a:t>Determine ISSN policy for digital “editions”</a:t>
          </a:r>
          <a:endParaRPr lang="en-US" sz="2400" dirty="0"/>
        </a:p>
      </dgm:t>
    </dgm:pt>
    <dgm:pt modelId="{23EDFF02-FC25-42BC-8299-07A7BD4AB682}" type="parTrans" cxnId="{7AD77386-D5DD-4455-BD80-D8EBB432DC15}">
      <dgm:prSet/>
      <dgm:spPr/>
      <dgm:t>
        <a:bodyPr/>
        <a:lstStyle/>
        <a:p>
          <a:endParaRPr lang="en-US"/>
        </a:p>
      </dgm:t>
    </dgm:pt>
    <dgm:pt modelId="{0287F373-A881-4E41-A1F0-B99FC9DA8E84}" type="sibTrans" cxnId="{7AD77386-D5DD-4455-BD80-D8EBB432DC15}">
      <dgm:prSet/>
      <dgm:spPr/>
      <dgm:t>
        <a:bodyPr/>
        <a:lstStyle/>
        <a:p>
          <a:endParaRPr lang="en-US"/>
        </a:p>
      </dgm:t>
    </dgm:pt>
    <dgm:pt modelId="{0746FA4F-B88A-4464-8697-A132B2E69C21}">
      <dgm:prSet custT="1"/>
      <dgm:spPr/>
      <dgm:t>
        <a:bodyPr/>
        <a:lstStyle/>
        <a:p>
          <a:pPr rtl="0"/>
          <a:r>
            <a:rPr lang="en-US" sz="2400" dirty="0" smtClean="0"/>
            <a:t>Assign separate ISSN to formats such as PDF, HTML, </a:t>
          </a:r>
          <a:r>
            <a:rPr lang="en-US" sz="2400" dirty="0" err="1" smtClean="0"/>
            <a:t>ePub</a:t>
          </a:r>
          <a:r>
            <a:rPr lang="en-US" sz="2400" dirty="0" smtClean="0"/>
            <a:t>?</a:t>
          </a:r>
          <a:endParaRPr lang="en-US" sz="2400" dirty="0"/>
        </a:p>
      </dgm:t>
    </dgm:pt>
    <dgm:pt modelId="{5901EF46-ABA7-4979-BA4E-A67D7300B88E}" type="parTrans" cxnId="{0E38419F-67C1-429B-A457-663B8277FFEA}">
      <dgm:prSet/>
      <dgm:spPr/>
      <dgm:t>
        <a:bodyPr/>
        <a:lstStyle/>
        <a:p>
          <a:endParaRPr lang="en-US"/>
        </a:p>
      </dgm:t>
    </dgm:pt>
    <dgm:pt modelId="{B88E0937-7F14-4F61-AB65-5B773D62B945}" type="sibTrans" cxnId="{0E38419F-67C1-429B-A457-663B8277FFEA}">
      <dgm:prSet/>
      <dgm:spPr/>
      <dgm:t>
        <a:bodyPr/>
        <a:lstStyle/>
        <a:p>
          <a:endParaRPr lang="en-US"/>
        </a:p>
      </dgm:t>
    </dgm:pt>
    <dgm:pt modelId="{DE3D94D3-FB98-4962-A5D1-4A92945876C6}">
      <dgm:prSet custT="1"/>
      <dgm:spPr/>
      <dgm:t>
        <a:bodyPr/>
        <a:lstStyle/>
        <a:p>
          <a:pPr rtl="0"/>
          <a:r>
            <a:rPr lang="en-US" sz="2400" dirty="0" smtClean="0"/>
            <a:t>Align ISSN mandatory metadata with ONIX and other standards?</a:t>
          </a:r>
          <a:endParaRPr lang="en-US" sz="2400" dirty="0"/>
        </a:p>
      </dgm:t>
    </dgm:pt>
    <dgm:pt modelId="{5A541D5D-6A6C-4FAF-9965-CAEF12AFFDB8}" type="parTrans" cxnId="{AD558037-186A-4322-ACE1-D1CC1F7D6125}">
      <dgm:prSet/>
      <dgm:spPr/>
      <dgm:t>
        <a:bodyPr/>
        <a:lstStyle/>
        <a:p>
          <a:endParaRPr lang="en-US"/>
        </a:p>
      </dgm:t>
    </dgm:pt>
    <dgm:pt modelId="{2F11BC96-6938-4E39-9E8E-D126E9696542}" type="sibTrans" cxnId="{AD558037-186A-4322-ACE1-D1CC1F7D6125}">
      <dgm:prSet/>
      <dgm:spPr/>
      <dgm:t>
        <a:bodyPr/>
        <a:lstStyle/>
        <a:p>
          <a:endParaRPr lang="en-US"/>
        </a:p>
      </dgm:t>
    </dgm:pt>
    <dgm:pt modelId="{C1EE7811-22A9-46DC-B7AB-6CC4126FB77C}">
      <dgm:prSet custT="1"/>
      <dgm:spPr/>
      <dgm:t>
        <a:bodyPr/>
        <a:lstStyle/>
        <a:p>
          <a:pPr rtl="0"/>
          <a:r>
            <a:rPr lang="en-US" sz="2400" dirty="0" smtClean="0"/>
            <a:t>Content identification vs. product identification?</a:t>
          </a:r>
          <a:endParaRPr lang="en-US" sz="2400" dirty="0"/>
        </a:p>
      </dgm:t>
    </dgm:pt>
    <dgm:pt modelId="{1C57EF1B-C2E1-4DDE-9538-6964274BFAB1}" type="parTrans" cxnId="{DD066EF4-C29B-4A61-A2C9-B8AAC1A2DBB2}">
      <dgm:prSet/>
      <dgm:spPr/>
      <dgm:t>
        <a:bodyPr/>
        <a:lstStyle/>
        <a:p>
          <a:endParaRPr lang="en-US"/>
        </a:p>
      </dgm:t>
    </dgm:pt>
    <dgm:pt modelId="{98DBA94D-E7D5-4B05-ACB4-DB3BDD4760A5}" type="sibTrans" cxnId="{DD066EF4-C29B-4A61-A2C9-B8AAC1A2DBB2}">
      <dgm:prSet/>
      <dgm:spPr/>
      <dgm:t>
        <a:bodyPr/>
        <a:lstStyle/>
        <a:p>
          <a:endParaRPr lang="en-US"/>
        </a:p>
      </dgm:t>
    </dgm:pt>
    <dgm:pt modelId="{F06D92FF-6677-4067-A1E4-92D4E94AEAF7}">
      <dgm:prSet custT="1"/>
      <dgm:spPr/>
      <dgm:t>
        <a:bodyPr/>
        <a:lstStyle/>
        <a:p>
          <a:pPr rtl="0"/>
          <a:r>
            <a:rPr lang="en-US" sz="2400" dirty="0" smtClean="0"/>
            <a:t>Equip ISSN to function in a linked data environment</a:t>
          </a:r>
          <a:endParaRPr lang="en-US" sz="2400" dirty="0"/>
        </a:p>
      </dgm:t>
    </dgm:pt>
    <dgm:pt modelId="{E212086C-D227-4EC0-BE56-3425AF16BB38}" type="parTrans" cxnId="{E7A2899D-94AF-4B45-8A7D-AB8121FD3764}">
      <dgm:prSet/>
      <dgm:spPr/>
      <dgm:t>
        <a:bodyPr/>
        <a:lstStyle/>
        <a:p>
          <a:endParaRPr lang="en-US"/>
        </a:p>
      </dgm:t>
    </dgm:pt>
    <dgm:pt modelId="{6C3A4E6A-A13E-4A4C-BE25-B4DE0F7CC06F}" type="sibTrans" cxnId="{E7A2899D-94AF-4B45-8A7D-AB8121FD3764}">
      <dgm:prSet/>
      <dgm:spPr/>
      <dgm:t>
        <a:bodyPr/>
        <a:lstStyle/>
        <a:p>
          <a:endParaRPr lang="en-US"/>
        </a:p>
      </dgm:t>
    </dgm:pt>
    <dgm:pt modelId="{C7DF2D34-AE44-463D-ADF1-5ED9DE7012B9}" type="pres">
      <dgm:prSet presAssocID="{C9DF7C02-BA11-4ABC-9821-C00DC5AE5281}" presName="Name0" presStyleCnt="0">
        <dgm:presLayoutVars>
          <dgm:chMax val="7"/>
          <dgm:dir/>
          <dgm:animLvl val="lvl"/>
          <dgm:resizeHandles val="exact"/>
        </dgm:presLayoutVars>
      </dgm:prSet>
      <dgm:spPr/>
      <dgm:t>
        <a:bodyPr/>
        <a:lstStyle/>
        <a:p>
          <a:endParaRPr lang="en-US"/>
        </a:p>
      </dgm:t>
    </dgm:pt>
    <dgm:pt modelId="{A9D1A529-BF0D-4D4A-A1A6-9D31CF83F6B6}" type="pres">
      <dgm:prSet presAssocID="{7A72ED13-611D-4E0E-A8B6-8335C3516D3B}" presName="circle1" presStyleLbl="node1" presStyleIdx="0" presStyleCnt="6"/>
      <dgm:spPr/>
    </dgm:pt>
    <dgm:pt modelId="{1911B417-F212-455F-A8F7-F88D4C1269DD}" type="pres">
      <dgm:prSet presAssocID="{7A72ED13-611D-4E0E-A8B6-8335C3516D3B}" presName="space" presStyleCnt="0"/>
      <dgm:spPr/>
    </dgm:pt>
    <dgm:pt modelId="{E32B2708-9F3C-4CA7-8FC1-57CAD322E19B}" type="pres">
      <dgm:prSet presAssocID="{7A72ED13-611D-4E0E-A8B6-8335C3516D3B}" presName="rect1" presStyleLbl="alignAcc1" presStyleIdx="0" presStyleCnt="6"/>
      <dgm:spPr/>
      <dgm:t>
        <a:bodyPr/>
        <a:lstStyle/>
        <a:p>
          <a:endParaRPr lang="en-US"/>
        </a:p>
      </dgm:t>
    </dgm:pt>
    <dgm:pt modelId="{0319773B-BD51-4D56-921E-611BB32B17D4}" type="pres">
      <dgm:prSet presAssocID="{A1B8E095-E9B2-4783-B83D-6BBBAE6FFB10}" presName="vertSpace2" presStyleLbl="node1" presStyleIdx="0" presStyleCnt="6"/>
      <dgm:spPr/>
    </dgm:pt>
    <dgm:pt modelId="{CA69E3E0-0E86-429E-B9DB-E3519EFE7F5A}" type="pres">
      <dgm:prSet presAssocID="{A1B8E095-E9B2-4783-B83D-6BBBAE6FFB10}" presName="circle2" presStyleLbl="node1" presStyleIdx="1" presStyleCnt="6"/>
      <dgm:spPr/>
    </dgm:pt>
    <dgm:pt modelId="{19CD12D8-DD41-4C64-9188-AE0A04853351}" type="pres">
      <dgm:prSet presAssocID="{A1B8E095-E9B2-4783-B83D-6BBBAE6FFB10}" presName="rect2" presStyleLbl="alignAcc1" presStyleIdx="1" presStyleCnt="6"/>
      <dgm:spPr/>
      <dgm:t>
        <a:bodyPr/>
        <a:lstStyle/>
        <a:p>
          <a:endParaRPr lang="en-US"/>
        </a:p>
      </dgm:t>
    </dgm:pt>
    <dgm:pt modelId="{4289BCE5-B695-4D95-84EF-92DACFDC07D2}" type="pres">
      <dgm:prSet presAssocID="{0746FA4F-B88A-4464-8697-A132B2E69C21}" presName="vertSpace3" presStyleLbl="node1" presStyleIdx="1" presStyleCnt="6"/>
      <dgm:spPr/>
    </dgm:pt>
    <dgm:pt modelId="{2A28EEB9-4CBB-4F12-829B-37D262D26C04}" type="pres">
      <dgm:prSet presAssocID="{0746FA4F-B88A-4464-8697-A132B2E69C21}" presName="circle3" presStyleLbl="node1" presStyleIdx="2" presStyleCnt="6"/>
      <dgm:spPr/>
    </dgm:pt>
    <dgm:pt modelId="{1D8AE9FF-E504-4B15-BE65-3CEE851F9FBF}" type="pres">
      <dgm:prSet presAssocID="{0746FA4F-B88A-4464-8697-A132B2E69C21}" presName="rect3" presStyleLbl="alignAcc1" presStyleIdx="2" presStyleCnt="6"/>
      <dgm:spPr/>
      <dgm:t>
        <a:bodyPr/>
        <a:lstStyle/>
        <a:p>
          <a:endParaRPr lang="en-US"/>
        </a:p>
      </dgm:t>
    </dgm:pt>
    <dgm:pt modelId="{2EC232C7-0FCD-4BDB-A8FE-A92A3A48BCEB}" type="pres">
      <dgm:prSet presAssocID="{DE3D94D3-FB98-4962-A5D1-4A92945876C6}" presName="vertSpace4" presStyleLbl="node1" presStyleIdx="2" presStyleCnt="6"/>
      <dgm:spPr/>
    </dgm:pt>
    <dgm:pt modelId="{645316D5-A74A-4C62-8D73-E4FE3BCD04AF}" type="pres">
      <dgm:prSet presAssocID="{DE3D94D3-FB98-4962-A5D1-4A92945876C6}" presName="circle4" presStyleLbl="node1" presStyleIdx="3" presStyleCnt="6"/>
      <dgm:spPr/>
    </dgm:pt>
    <dgm:pt modelId="{F012F849-EB11-4436-A642-759C3004D9D1}" type="pres">
      <dgm:prSet presAssocID="{DE3D94D3-FB98-4962-A5D1-4A92945876C6}" presName="rect4" presStyleLbl="alignAcc1" presStyleIdx="3" presStyleCnt="6"/>
      <dgm:spPr/>
      <dgm:t>
        <a:bodyPr/>
        <a:lstStyle/>
        <a:p>
          <a:endParaRPr lang="en-US"/>
        </a:p>
      </dgm:t>
    </dgm:pt>
    <dgm:pt modelId="{5C803D3F-077F-4E06-A3E8-5C1E1430B9A1}" type="pres">
      <dgm:prSet presAssocID="{C1EE7811-22A9-46DC-B7AB-6CC4126FB77C}" presName="vertSpace5" presStyleLbl="node1" presStyleIdx="3" presStyleCnt="6"/>
      <dgm:spPr/>
    </dgm:pt>
    <dgm:pt modelId="{6ED51EB9-82EA-4DFA-945D-C962436FF282}" type="pres">
      <dgm:prSet presAssocID="{C1EE7811-22A9-46DC-B7AB-6CC4126FB77C}" presName="circle5" presStyleLbl="node1" presStyleIdx="4" presStyleCnt="6"/>
      <dgm:spPr/>
    </dgm:pt>
    <dgm:pt modelId="{21B36F3F-3961-48D8-8C32-63CC6711A326}" type="pres">
      <dgm:prSet presAssocID="{C1EE7811-22A9-46DC-B7AB-6CC4126FB77C}" presName="rect5" presStyleLbl="alignAcc1" presStyleIdx="4" presStyleCnt="6"/>
      <dgm:spPr/>
      <dgm:t>
        <a:bodyPr/>
        <a:lstStyle/>
        <a:p>
          <a:endParaRPr lang="en-US"/>
        </a:p>
      </dgm:t>
    </dgm:pt>
    <dgm:pt modelId="{35076007-7B6E-4F49-AB40-6268E27F88FD}" type="pres">
      <dgm:prSet presAssocID="{F06D92FF-6677-4067-A1E4-92D4E94AEAF7}" presName="vertSpace6" presStyleLbl="node1" presStyleIdx="4" presStyleCnt="6"/>
      <dgm:spPr/>
    </dgm:pt>
    <dgm:pt modelId="{FF13B02D-41F1-47E6-AEAF-2C408C48A1DB}" type="pres">
      <dgm:prSet presAssocID="{F06D92FF-6677-4067-A1E4-92D4E94AEAF7}" presName="circle6" presStyleLbl="node1" presStyleIdx="5" presStyleCnt="6"/>
      <dgm:spPr/>
    </dgm:pt>
    <dgm:pt modelId="{C7405A76-A7AC-4652-9C0D-F00226337D98}" type="pres">
      <dgm:prSet presAssocID="{F06D92FF-6677-4067-A1E4-92D4E94AEAF7}" presName="rect6" presStyleLbl="alignAcc1" presStyleIdx="5" presStyleCnt="6"/>
      <dgm:spPr/>
      <dgm:t>
        <a:bodyPr/>
        <a:lstStyle/>
        <a:p>
          <a:endParaRPr lang="en-US"/>
        </a:p>
      </dgm:t>
    </dgm:pt>
    <dgm:pt modelId="{00353A6B-9AF7-4B81-A36A-4FF04B431701}" type="pres">
      <dgm:prSet presAssocID="{7A72ED13-611D-4E0E-A8B6-8335C3516D3B}" presName="rect1ParTxNoCh" presStyleLbl="alignAcc1" presStyleIdx="5" presStyleCnt="6">
        <dgm:presLayoutVars>
          <dgm:chMax val="1"/>
          <dgm:bulletEnabled val="1"/>
        </dgm:presLayoutVars>
      </dgm:prSet>
      <dgm:spPr/>
      <dgm:t>
        <a:bodyPr/>
        <a:lstStyle/>
        <a:p>
          <a:endParaRPr lang="en-US"/>
        </a:p>
      </dgm:t>
    </dgm:pt>
    <dgm:pt modelId="{35D85AC5-CD99-41F5-8A26-9F3B5AC96ECA}" type="pres">
      <dgm:prSet presAssocID="{A1B8E095-E9B2-4783-B83D-6BBBAE6FFB10}" presName="rect2ParTxNoCh" presStyleLbl="alignAcc1" presStyleIdx="5" presStyleCnt="6">
        <dgm:presLayoutVars>
          <dgm:chMax val="1"/>
          <dgm:bulletEnabled val="1"/>
        </dgm:presLayoutVars>
      </dgm:prSet>
      <dgm:spPr/>
      <dgm:t>
        <a:bodyPr/>
        <a:lstStyle/>
        <a:p>
          <a:endParaRPr lang="en-US"/>
        </a:p>
      </dgm:t>
    </dgm:pt>
    <dgm:pt modelId="{0CCDEA55-00BF-4069-B86E-2EB5120C40AB}" type="pres">
      <dgm:prSet presAssocID="{0746FA4F-B88A-4464-8697-A132B2E69C21}" presName="rect3ParTxNoCh" presStyleLbl="alignAcc1" presStyleIdx="5" presStyleCnt="6">
        <dgm:presLayoutVars>
          <dgm:chMax val="1"/>
          <dgm:bulletEnabled val="1"/>
        </dgm:presLayoutVars>
      </dgm:prSet>
      <dgm:spPr/>
      <dgm:t>
        <a:bodyPr/>
        <a:lstStyle/>
        <a:p>
          <a:endParaRPr lang="en-US"/>
        </a:p>
      </dgm:t>
    </dgm:pt>
    <dgm:pt modelId="{64AD5A04-DAC9-47D5-99D6-3C9A1999E2AC}" type="pres">
      <dgm:prSet presAssocID="{DE3D94D3-FB98-4962-A5D1-4A92945876C6}" presName="rect4ParTxNoCh" presStyleLbl="alignAcc1" presStyleIdx="5" presStyleCnt="6">
        <dgm:presLayoutVars>
          <dgm:chMax val="1"/>
          <dgm:bulletEnabled val="1"/>
        </dgm:presLayoutVars>
      </dgm:prSet>
      <dgm:spPr/>
      <dgm:t>
        <a:bodyPr/>
        <a:lstStyle/>
        <a:p>
          <a:endParaRPr lang="en-US"/>
        </a:p>
      </dgm:t>
    </dgm:pt>
    <dgm:pt modelId="{7A9CC0B6-4BC7-4608-A6CC-2A6B0590CE9D}" type="pres">
      <dgm:prSet presAssocID="{C1EE7811-22A9-46DC-B7AB-6CC4126FB77C}" presName="rect5ParTxNoCh" presStyleLbl="alignAcc1" presStyleIdx="5" presStyleCnt="6">
        <dgm:presLayoutVars>
          <dgm:chMax val="1"/>
          <dgm:bulletEnabled val="1"/>
        </dgm:presLayoutVars>
      </dgm:prSet>
      <dgm:spPr/>
      <dgm:t>
        <a:bodyPr/>
        <a:lstStyle/>
        <a:p>
          <a:endParaRPr lang="en-US"/>
        </a:p>
      </dgm:t>
    </dgm:pt>
    <dgm:pt modelId="{205B0EB8-DD6F-4F51-AE3F-B55A87A94F2F}" type="pres">
      <dgm:prSet presAssocID="{F06D92FF-6677-4067-A1E4-92D4E94AEAF7}" presName="rect6ParTxNoCh" presStyleLbl="alignAcc1" presStyleIdx="5" presStyleCnt="6">
        <dgm:presLayoutVars>
          <dgm:chMax val="1"/>
          <dgm:bulletEnabled val="1"/>
        </dgm:presLayoutVars>
      </dgm:prSet>
      <dgm:spPr/>
      <dgm:t>
        <a:bodyPr/>
        <a:lstStyle/>
        <a:p>
          <a:endParaRPr lang="en-US"/>
        </a:p>
      </dgm:t>
    </dgm:pt>
  </dgm:ptLst>
  <dgm:cxnLst>
    <dgm:cxn modelId="{DD066EF4-C29B-4A61-A2C9-B8AAC1A2DBB2}" srcId="{C9DF7C02-BA11-4ABC-9821-C00DC5AE5281}" destId="{C1EE7811-22A9-46DC-B7AB-6CC4126FB77C}" srcOrd="4" destOrd="0" parTransId="{1C57EF1B-C2E1-4DDE-9538-6964274BFAB1}" sibTransId="{98DBA94D-E7D5-4B05-ACB4-DB3BDD4760A5}"/>
    <dgm:cxn modelId="{58847DD4-0CD5-4A27-B0BF-E6D46DE30B77}" type="presOf" srcId="{F06D92FF-6677-4067-A1E4-92D4E94AEAF7}" destId="{C7405A76-A7AC-4652-9C0D-F00226337D98}" srcOrd="0" destOrd="0" presId="urn:microsoft.com/office/officeart/2005/8/layout/target3"/>
    <dgm:cxn modelId="{AD558037-186A-4322-ACE1-D1CC1F7D6125}" srcId="{C9DF7C02-BA11-4ABC-9821-C00DC5AE5281}" destId="{DE3D94D3-FB98-4962-A5D1-4A92945876C6}" srcOrd="3" destOrd="0" parTransId="{5A541D5D-6A6C-4FAF-9965-CAEF12AFFDB8}" sibTransId="{2F11BC96-6938-4E39-9E8E-D126E9696542}"/>
    <dgm:cxn modelId="{7AD77386-D5DD-4455-BD80-D8EBB432DC15}" srcId="{C9DF7C02-BA11-4ABC-9821-C00DC5AE5281}" destId="{A1B8E095-E9B2-4783-B83D-6BBBAE6FFB10}" srcOrd="1" destOrd="0" parTransId="{23EDFF02-FC25-42BC-8299-07A7BD4AB682}" sibTransId="{0287F373-A881-4E41-A1F0-B99FC9DA8E84}"/>
    <dgm:cxn modelId="{9CFE5CA6-8F16-42AF-BBC7-43EE3AA08051}" type="presOf" srcId="{DE3D94D3-FB98-4962-A5D1-4A92945876C6}" destId="{64AD5A04-DAC9-47D5-99D6-3C9A1999E2AC}" srcOrd="1" destOrd="0" presId="urn:microsoft.com/office/officeart/2005/8/layout/target3"/>
    <dgm:cxn modelId="{CA4DADCA-248E-41EF-B60E-9D70F49AD62D}" srcId="{C9DF7C02-BA11-4ABC-9821-C00DC5AE5281}" destId="{7A72ED13-611D-4E0E-A8B6-8335C3516D3B}" srcOrd="0" destOrd="0" parTransId="{1F3F2275-FB4B-4851-8C64-6B63A8991529}" sibTransId="{18DEAE4D-6916-42FD-85A3-90C9EEF36F47}"/>
    <dgm:cxn modelId="{9B47AA3C-7FB6-4B01-836C-1E28B3533660}" type="presOf" srcId="{C9DF7C02-BA11-4ABC-9821-C00DC5AE5281}" destId="{C7DF2D34-AE44-463D-ADF1-5ED9DE7012B9}" srcOrd="0" destOrd="0" presId="urn:microsoft.com/office/officeart/2005/8/layout/target3"/>
    <dgm:cxn modelId="{0E38419F-67C1-429B-A457-663B8277FFEA}" srcId="{C9DF7C02-BA11-4ABC-9821-C00DC5AE5281}" destId="{0746FA4F-B88A-4464-8697-A132B2E69C21}" srcOrd="2" destOrd="0" parTransId="{5901EF46-ABA7-4979-BA4E-A67D7300B88E}" sibTransId="{B88E0937-7F14-4F61-AB65-5B773D62B945}"/>
    <dgm:cxn modelId="{70197205-7DD7-48BD-B6A0-14D8AC0FEF90}" type="presOf" srcId="{C1EE7811-22A9-46DC-B7AB-6CC4126FB77C}" destId="{7A9CC0B6-4BC7-4608-A6CC-2A6B0590CE9D}" srcOrd="1" destOrd="0" presId="urn:microsoft.com/office/officeart/2005/8/layout/target3"/>
    <dgm:cxn modelId="{E7A2899D-94AF-4B45-8A7D-AB8121FD3764}" srcId="{C9DF7C02-BA11-4ABC-9821-C00DC5AE5281}" destId="{F06D92FF-6677-4067-A1E4-92D4E94AEAF7}" srcOrd="5" destOrd="0" parTransId="{E212086C-D227-4EC0-BE56-3425AF16BB38}" sibTransId="{6C3A4E6A-A13E-4A4C-BE25-B4DE0F7CC06F}"/>
    <dgm:cxn modelId="{D2247C7F-CF55-430E-A9ED-90D10BE0BDB7}" type="presOf" srcId="{A1B8E095-E9B2-4783-B83D-6BBBAE6FFB10}" destId="{35D85AC5-CD99-41F5-8A26-9F3B5AC96ECA}" srcOrd="1" destOrd="0" presId="urn:microsoft.com/office/officeart/2005/8/layout/target3"/>
    <dgm:cxn modelId="{F336F2D6-30A1-4D10-BC51-9237F975CEB1}" type="presOf" srcId="{F06D92FF-6677-4067-A1E4-92D4E94AEAF7}" destId="{205B0EB8-DD6F-4F51-AE3F-B55A87A94F2F}" srcOrd="1" destOrd="0" presId="urn:microsoft.com/office/officeart/2005/8/layout/target3"/>
    <dgm:cxn modelId="{A13E3893-0883-4E5E-A364-8E316FF1A53D}" type="presOf" srcId="{7A72ED13-611D-4E0E-A8B6-8335C3516D3B}" destId="{E32B2708-9F3C-4CA7-8FC1-57CAD322E19B}" srcOrd="0" destOrd="0" presId="urn:microsoft.com/office/officeart/2005/8/layout/target3"/>
    <dgm:cxn modelId="{544CA048-68DC-4A36-8B3C-507DC2E3C767}" type="presOf" srcId="{0746FA4F-B88A-4464-8697-A132B2E69C21}" destId="{1D8AE9FF-E504-4B15-BE65-3CEE851F9FBF}" srcOrd="0" destOrd="0" presId="urn:microsoft.com/office/officeart/2005/8/layout/target3"/>
    <dgm:cxn modelId="{F2B7ACCB-A3CA-4664-9612-C40B9F66A9CE}" type="presOf" srcId="{C1EE7811-22A9-46DC-B7AB-6CC4126FB77C}" destId="{21B36F3F-3961-48D8-8C32-63CC6711A326}" srcOrd="0" destOrd="0" presId="urn:microsoft.com/office/officeart/2005/8/layout/target3"/>
    <dgm:cxn modelId="{5AE4C797-59AC-4474-BF3B-9D2828FABC5B}" type="presOf" srcId="{0746FA4F-B88A-4464-8697-A132B2E69C21}" destId="{0CCDEA55-00BF-4069-B86E-2EB5120C40AB}" srcOrd="1" destOrd="0" presId="urn:microsoft.com/office/officeart/2005/8/layout/target3"/>
    <dgm:cxn modelId="{319F82E3-380F-45D9-893A-00F604C67DAF}" type="presOf" srcId="{7A72ED13-611D-4E0E-A8B6-8335C3516D3B}" destId="{00353A6B-9AF7-4B81-A36A-4FF04B431701}" srcOrd="1" destOrd="0" presId="urn:microsoft.com/office/officeart/2005/8/layout/target3"/>
    <dgm:cxn modelId="{47101FDB-073A-4B85-8353-5E60FBBEB6BB}" type="presOf" srcId="{DE3D94D3-FB98-4962-A5D1-4A92945876C6}" destId="{F012F849-EB11-4436-A642-759C3004D9D1}" srcOrd="0" destOrd="0" presId="urn:microsoft.com/office/officeart/2005/8/layout/target3"/>
    <dgm:cxn modelId="{F548EC23-2FCA-4636-ABDB-BAC11B074555}" type="presOf" srcId="{A1B8E095-E9B2-4783-B83D-6BBBAE6FFB10}" destId="{19CD12D8-DD41-4C64-9188-AE0A04853351}" srcOrd="0" destOrd="0" presId="urn:microsoft.com/office/officeart/2005/8/layout/target3"/>
    <dgm:cxn modelId="{EEE5ABDC-396B-4B64-9AED-063B49F5BDCE}" type="presParOf" srcId="{C7DF2D34-AE44-463D-ADF1-5ED9DE7012B9}" destId="{A9D1A529-BF0D-4D4A-A1A6-9D31CF83F6B6}" srcOrd="0" destOrd="0" presId="urn:microsoft.com/office/officeart/2005/8/layout/target3"/>
    <dgm:cxn modelId="{FE874AFA-8C59-45EC-801A-060C8E9F4BD1}" type="presParOf" srcId="{C7DF2D34-AE44-463D-ADF1-5ED9DE7012B9}" destId="{1911B417-F212-455F-A8F7-F88D4C1269DD}" srcOrd="1" destOrd="0" presId="urn:microsoft.com/office/officeart/2005/8/layout/target3"/>
    <dgm:cxn modelId="{67F1F012-98B6-473E-8EEB-04A5D5CF332B}" type="presParOf" srcId="{C7DF2D34-AE44-463D-ADF1-5ED9DE7012B9}" destId="{E32B2708-9F3C-4CA7-8FC1-57CAD322E19B}" srcOrd="2" destOrd="0" presId="urn:microsoft.com/office/officeart/2005/8/layout/target3"/>
    <dgm:cxn modelId="{AD71EF0C-5E34-4C7D-BB0B-86199402171C}" type="presParOf" srcId="{C7DF2D34-AE44-463D-ADF1-5ED9DE7012B9}" destId="{0319773B-BD51-4D56-921E-611BB32B17D4}" srcOrd="3" destOrd="0" presId="urn:microsoft.com/office/officeart/2005/8/layout/target3"/>
    <dgm:cxn modelId="{7159A5C6-2C36-416B-90B2-CE466AAB92F1}" type="presParOf" srcId="{C7DF2D34-AE44-463D-ADF1-5ED9DE7012B9}" destId="{CA69E3E0-0E86-429E-B9DB-E3519EFE7F5A}" srcOrd="4" destOrd="0" presId="urn:microsoft.com/office/officeart/2005/8/layout/target3"/>
    <dgm:cxn modelId="{3E3EDCDB-CF9F-41A0-9E47-2C4845B54200}" type="presParOf" srcId="{C7DF2D34-AE44-463D-ADF1-5ED9DE7012B9}" destId="{19CD12D8-DD41-4C64-9188-AE0A04853351}" srcOrd="5" destOrd="0" presId="urn:microsoft.com/office/officeart/2005/8/layout/target3"/>
    <dgm:cxn modelId="{4B3B9C4E-930F-4A56-81E6-1443A5C7CFF7}" type="presParOf" srcId="{C7DF2D34-AE44-463D-ADF1-5ED9DE7012B9}" destId="{4289BCE5-B695-4D95-84EF-92DACFDC07D2}" srcOrd="6" destOrd="0" presId="urn:microsoft.com/office/officeart/2005/8/layout/target3"/>
    <dgm:cxn modelId="{FFFAC23E-1173-4C70-8156-E2683204E0FF}" type="presParOf" srcId="{C7DF2D34-AE44-463D-ADF1-5ED9DE7012B9}" destId="{2A28EEB9-4CBB-4F12-829B-37D262D26C04}" srcOrd="7" destOrd="0" presId="urn:microsoft.com/office/officeart/2005/8/layout/target3"/>
    <dgm:cxn modelId="{52DAD3A3-1C6B-4FD4-9BBF-C186FA9766D3}" type="presParOf" srcId="{C7DF2D34-AE44-463D-ADF1-5ED9DE7012B9}" destId="{1D8AE9FF-E504-4B15-BE65-3CEE851F9FBF}" srcOrd="8" destOrd="0" presId="urn:microsoft.com/office/officeart/2005/8/layout/target3"/>
    <dgm:cxn modelId="{4FB2C443-4238-4173-B84C-059910A25B66}" type="presParOf" srcId="{C7DF2D34-AE44-463D-ADF1-5ED9DE7012B9}" destId="{2EC232C7-0FCD-4BDB-A8FE-A92A3A48BCEB}" srcOrd="9" destOrd="0" presId="urn:microsoft.com/office/officeart/2005/8/layout/target3"/>
    <dgm:cxn modelId="{078EC1A6-9DF6-466E-A974-348F7257E318}" type="presParOf" srcId="{C7DF2D34-AE44-463D-ADF1-5ED9DE7012B9}" destId="{645316D5-A74A-4C62-8D73-E4FE3BCD04AF}" srcOrd="10" destOrd="0" presId="urn:microsoft.com/office/officeart/2005/8/layout/target3"/>
    <dgm:cxn modelId="{F6D1854A-771E-4B2D-8CB9-B2F298DEF068}" type="presParOf" srcId="{C7DF2D34-AE44-463D-ADF1-5ED9DE7012B9}" destId="{F012F849-EB11-4436-A642-759C3004D9D1}" srcOrd="11" destOrd="0" presId="urn:microsoft.com/office/officeart/2005/8/layout/target3"/>
    <dgm:cxn modelId="{516A52E5-56EB-43C5-9543-A7C45BA4C661}" type="presParOf" srcId="{C7DF2D34-AE44-463D-ADF1-5ED9DE7012B9}" destId="{5C803D3F-077F-4E06-A3E8-5C1E1430B9A1}" srcOrd="12" destOrd="0" presId="urn:microsoft.com/office/officeart/2005/8/layout/target3"/>
    <dgm:cxn modelId="{283D54FB-CB49-4BE1-BFEE-9BAE532A1047}" type="presParOf" srcId="{C7DF2D34-AE44-463D-ADF1-5ED9DE7012B9}" destId="{6ED51EB9-82EA-4DFA-945D-C962436FF282}" srcOrd="13" destOrd="0" presId="urn:microsoft.com/office/officeart/2005/8/layout/target3"/>
    <dgm:cxn modelId="{5927B29C-7974-400E-8A03-D10E50561E7D}" type="presParOf" srcId="{C7DF2D34-AE44-463D-ADF1-5ED9DE7012B9}" destId="{21B36F3F-3961-48D8-8C32-63CC6711A326}" srcOrd="14" destOrd="0" presId="urn:microsoft.com/office/officeart/2005/8/layout/target3"/>
    <dgm:cxn modelId="{CFC59F2C-B998-492B-B41A-2BE36AFFAEEB}" type="presParOf" srcId="{C7DF2D34-AE44-463D-ADF1-5ED9DE7012B9}" destId="{35076007-7B6E-4F49-AB40-6268E27F88FD}" srcOrd="15" destOrd="0" presId="urn:microsoft.com/office/officeart/2005/8/layout/target3"/>
    <dgm:cxn modelId="{9701488F-71D2-4DD2-9DBB-34437B6B4A79}" type="presParOf" srcId="{C7DF2D34-AE44-463D-ADF1-5ED9DE7012B9}" destId="{FF13B02D-41F1-47E6-AEAF-2C408C48A1DB}" srcOrd="16" destOrd="0" presId="urn:microsoft.com/office/officeart/2005/8/layout/target3"/>
    <dgm:cxn modelId="{76271C7A-09C2-4F15-8042-0AE12CE7749E}" type="presParOf" srcId="{C7DF2D34-AE44-463D-ADF1-5ED9DE7012B9}" destId="{C7405A76-A7AC-4652-9C0D-F00226337D98}" srcOrd="17" destOrd="0" presId="urn:microsoft.com/office/officeart/2005/8/layout/target3"/>
    <dgm:cxn modelId="{A49D24E9-2534-432B-A2CC-B069EFCA5818}" type="presParOf" srcId="{C7DF2D34-AE44-463D-ADF1-5ED9DE7012B9}" destId="{00353A6B-9AF7-4B81-A36A-4FF04B431701}" srcOrd="18" destOrd="0" presId="urn:microsoft.com/office/officeart/2005/8/layout/target3"/>
    <dgm:cxn modelId="{78F11234-FD52-4FB0-858D-0BDFD25FDB02}" type="presParOf" srcId="{C7DF2D34-AE44-463D-ADF1-5ED9DE7012B9}" destId="{35D85AC5-CD99-41F5-8A26-9F3B5AC96ECA}" srcOrd="19" destOrd="0" presId="urn:microsoft.com/office/officeart/2005/8/layout/target3"/>
    <dgm:cxn modelId="{4283B87D-09D8-404B-8DCB-48D1039C26FD}" type="presParOf" srcId="{C7DF2D34-AE44-463D-ADF1-5ED9DE7012B9}" destId="{0CCDEA55-00BF-4069-B86E-2EB5120C40AB}" srcOrd="20" destOrd="0" presId="urn:microsoft.com/office/officeart/2005/8/layout/target3"/>
    <dgm:cxn modelId="{D47677C2-C4DF-4CEA-A6E7-1A339EF7CC5F}" type="presParOf" srcId="{C7DF2D34-AE44-463D-ADF1-5ED9DE7012B9}" destId="{64AD5A04-DAC9-47D5-99D6-3C9A1999E2AC}" srcOrd="21" destOrd="0" presId="urn:microsoft.com/office/officeart/2005/8/layout/target3"/>
    <dgm:cxn modelId="{73140272-7AC2-4DBA-AFC8-184C35C8BBD7}" type="presParOf" srcId="{C7DF2D34-AE44-463D-ADF1-5ED9DE7012B9}" destId="{7A9CC0B6-4BC7-4608-A6CC-2A6B0590CE9D}" srcOrd="22" destOrd="0" presId="urn:microsoft.com/office/officeart/2005/8/layout/target3"/>
    <dgm:cxn modelId="{831A0039-6C5C-4549-A9C0-22E96DC355C2}" type="presParOf" srcId="{C7DF2D34-AE44-463D-ADF1-5ED9DE7012B9}" destId="{205B0EB8-DD6F-4F51-AE3F-B55A87A94F2F}" srcOrd="2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9A4166-A879-4AC6-8610-E4DCE0528030}">
      <dsp:nvSpPr>
        <dsp:cNvPr id="0" name=""/>
        <dsp:cNvSpPr/>
      </dsp:nvSpPr>
      <dsp:spPr>
        <a:xfrm rot="1575124">
          <a:off x="2106539" y="3892011"/>
          <a:ext cx="1862148" cy="61347"/>
        </a:xfrm>
        <a:custGeom>
          <a:avLst/>
          <a:gdLst/>
          <a:ahLst/>
          <a:cxnLst/>
          <a:rect l="0" t="0" r="0" b="0"/>
          <a:pathLst>
            <a:path>
              <a:moveTo>
                <a:pt x="0" y="30673"/>
              </a:moveTo>
              <a:lnTo>
                <a:pt x="1862148" y="30673"/>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CE28EA6-B0CD-4FC0-A55E-54531E88196C}">
      <dsp:nvSpPr>
        <dsp:cNvPr id="0" name=""/>
        <dsp:cNvSpPr/>
      </dsp:nvSpPr>
      <dsp:spPr>
        <a:xfrm rot="21578140">
          <a:off x="2202558" y="2975827"/>
          <a:ext cx="1531401" cy="61347"/>
        </a:xfrm>
        <a:custGeom>
          <a:avLst/>
          <a:gdLst/>
          <a:ahLst/>
          <a:cxnLst/>
          <a:rect l="0" t="0" r="0" b="0"/>
          <a:pathLst>
            <a:path>
              <a:moveTo>
                <a:pt x="0" y="30673"/>
              </a:moveTo>
              <a:lnTo>
                <a:pt x="1531401" y="30673"/>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7B693B8-61F5-42B5-BF52-A73EEBC46033}">
      <dsp:nvSpPr>
        <dsp:cNvPr id="0" name=""/>
        <dsp:cNvSpPr/>
      </dsp:nvSpPr>
      <dsp:spPr>
        <a:xfrm rot="19877763">
          <a:off x="2086183" y="1984660"/>
          <a:ext cx="1894271" cy="61347"/>
        </a:xfrm>
        <a:custGeom>
          <a:avLst/>
          <a:gdLst/>
          <a:ahLst/>
          <a:cxnLst/>
          <a:rect l="0" t="0" r="0" b="0"/>
          <a:pathLst>
            <a:path>
              <a:moveTo>
                <a:pt x="0" y="30673"/>
              </a:moveTo>
              <a:lnTo>
                <a:pt x="1894271" y="30673"/>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BDCDECD-0372-4516-A9ED-73C59777396D}">
      <dsp:nvSpPr>
        <dsp:cNvPr id="0" name=""/>
        <dsp:cNvSpPr/>
      </dsp:nvSpPr>
      <dsp:spPr>
        <a:xfrm>
          <a:off x="76204" y="1523987"/>
          <a:ext cx="3145688" cy="3198138"/>
        </a:xfrm>
        <a:prstGeom prst="ellipse">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5F20D22-CE1B-469A-A57D-4834B5543241}">
      <dsp:nvSpPr>
        <dsp:cNvPr id="0" name=""/>
        <dsp:cNvSpPr/>
      </dsp:nvSpPr>
      <dsp:spPr>
        <a:xfrm>
          <a:off x="3657596" y="76202"/>
          <a:ext cx="2368307" cy="1897765"/>
        </a:xfrm>
        <a:prstGeom prst="ellipse">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en-US" sz="3200" kern="1200" dirty="0" smtClean="0">
              <a:effectLst>
                <a:outerShdw blurRad="38100" dist="38100" dir="2700000" algn="tl">
                  <a:srgbClr val="000000">
                    <a:alpha val="43137"/>
                  </a:srgbClr>
                </a:outerShdw>
              </a:effectLst>
            </a:rPr>
            <a:t>Must be identified</a:t>
          </a:r>
          <a:endParaRPr lang="en-US" sz="3200" kern="1200" dirty="0">
            <a:effectLst>
              <a:outerShdw blurRad="38100" dist="38100" dir="2700000" algn="tl">
                <a:srgbClr val="000000">
                  <a:alpha val="43137"/>
                </a:srgbClr>
              </a:outerShdw>
            </a:effectLst>
          </a:endParaRPr>
        </a:p>
      </dsp:txBody>
      <dsp:txXfrm>
        <a:off x="4004427" y="354123"/>
        <a:ext cx="1674645" cy="1341923"/>
      </dsp:txXfrm>
    </dsp:sp>
    <dsp:sp modelId="{0ADA292F-39C7-45F0-9DA3-3D2FEA3BC914}">
      <dsp:nvSpPr>
        <dsp:cNvPr id="0" name=""/>
        <dsp:cNvSpPr/>
      </dsp:nvSpPr>
      <dsp:spPr>
        <a:xfrm>
          <a:off x="3733801" y="2133602"/>
          <a:ext cx="3460862" cy="171405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US" sz="2800" kern="1200" dirty="0" smtClean="0">
              <a:effectLst>
                <a:outerShdw blurRad="38100" dist="38100" dir="2700000" algn="tl">
                  <a:srgbClr val="000000">
                    <a:alpha val="43137"/>
                  </a:srgbClr>
                </a:outerShdw>
              </a:effectLst>
            </a:rPr>
            <a:t>Must have metadata that is findable on the Web</a:t>
          </a:r>
          <a:endParaRPr lang="en-US" sz="2800" kern="1200" dirty="0">
            <a:effectLst>
              <a:outerShdw blurRad="38100" dist="38100" dir="2700000" algn="tl">
                <a:srgbClr val="000000">
                  <a:alpha val="43137"/>
                </a:srgbClr>
              </a:outerShdw>
            </a:effectLst>
          </a:endParaRPr>
        </a:p>
      </dsp:txBody>
      <dsp:txXfrm>
        <a:off x="4240633" y="2384619"/>
        <a:ext cx="2447198" cy="1212019"/>
      </dsp:txXfrm>
    </dsp:sp>
    <dsp:sp modelId="{E89F9DA5-1279-4C5F-9515-D4067A6201C8}">
      <dsp:nvSpPr>
        <dsp:cNvPr id="0" name=""/>
        <dsp:cNvSpPr/>
      </dsp:nvSpPr>
      <dsp:spPr>
        <a:xfrm>
          <a:off x="3505196" y="4038605"/>
          <a:ext cx="3010357" cy="1714053"/>
        </a:xfrm>
        <a:prstGeom prst="ellipse">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US" sz="2800" kern="1200" dirty="0" smtClean="0">
              <a:effectLst>
                <a:outerShdw blurRad="38100" dist="38100" dir="2700000" algn="tl">
                  <a:srgbClr val="000000">
                    <a:alpha val="43137"/>
                  </a:srgbClr>
                </a:outerShdw>
              </a:effectLst>
            </a:rPr>
            <a:t>Must be accessible to users</a:t>
          </a:r>
          <a:endParaRPr lang="en-US" sz="2800" kern="1200" dirty="0">
            <a:effectLst>
              <a:outerShdw blurRad="38100" dist="38100" dir="2700000" algn="tl">
                <a:srgbClr val="000000">
                  <a:alpha val="43137"/>
                </a:srgbClr>
              </a:outerShdw>
            </a:effectLst>
          </a:endParaRPr>
        </a:p>
      </dsp:txBody>
      <dsp:txXfrm>
        <a:off x="3946053" y="4289622"/>
        <a:ext cx="2128643" cy="12120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AAE09-F296-4F1E-B05E-50605C3DA731}">
      <dsp:nvSpPr>
        <dsp:cNvPr id="0" name=""/>
        <dsp:cNvSpPr/>
      </dsp:nvSpPr>
      <dsp:spPr>
        <a:xfrm>
          <a:off x="3426896" y="1368216"/>
          <a:ext cx="1833006" cy="1833006"/>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4E7A23B9-2A89-4BE4-9A97-5DF856539D94}">
      <dsp:nvSpPr>
        <dsp:cNvPr id="0" name=""/>
        <dsp:cNvSpPr/>
      </dsp:nvSpPr>
      <dsp:spPr>
        <a:xfrm>
          <a:off x="2438402" y="76199"/>
          <a:ext cx="3803900" cy="124815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en-US" sz="2800" kern="1200" dirty="0" smtClean="0"/>
            <a:t>“Bionic” machine-assisted cataloging  (AI)</a:t>
          </a:r>
          <a:endParaRPr lang="en-US" sz="2800" kern="1200" dirty="0"/>
        </a:p>
      </dsp:txBody>
      <dsp:txXfrm>
        <a:off x="2438402" y="76199"/>
        <a:ext cx="3803900" cy="1248156"/>
      </dsp:txXfrm>
    </dsp:sp>
    <dsp:sp modelId="{BBFCFCD6-C607-48A6-A75A-C455CA75D563}">
      <dsp:nvSpPr>
        <dsp:cNvPr id="0" name=""/>
        <dsp:cNvSpPr/>
      </dsp:nvSpPr>
      <dsp:spPr>
        <a:xfrm>
          <a:off x="4021860" y="1711756"/>
          <a:ext cx="1833006" cy="1833006"/>
        </a:xfrm>
        <a:prstGeom prst="ellipse">
          <a:avLst/>
        </a:prstGeom>
        <a:solidFill>
          <a:schemeClr val="accent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9C0A2B76-A56B-4DFA-99A6-CF08A2C156A4}">
      <dsp:nvSpPr>
        <dsp:cNvPr id="0" name=""/>
        <dsp:cNvSpPr/>
      </dsp:nvSpPr>
      <dsp:spPr>
        <a:xfrm>
          <a:off x="5867394" y="1371601"/>
          <a:ext cx="2171348" cy="136702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en-US" sz="2800" kern="1200" dirty="0" smtClean="0"/>
            <a:t>Crowd-sourcing</a:t>
          </a:r>
          <a:endParaRPr lang="en-US" sz="2800" kern="1200" dirty="0"/>
        </a:p>
      </dsp:txBody>
      <dsp:txXfrm>
        <a:off x="5867394" y="1371601"/>
        <a:ext cx="2171348" cy="1367028"/>
      </dsp:txXfrm>
    </dsp:sp>
    <dsp:sp modelId="{B42188E8-5FF3-4321-93BD-1B4AA74FCF19}">
      <dsp:nvSpPr>
        <dsp:cNvPr id="0" name=""/>
        <dsp:cNvSpPr/>
      </dsp:nvSpPr>
      <dsp:spPr>
        <a:xfrm>
          <a:off x="4021860" y="2398836"/>
          <a:ext cx="1833006" cy="1833006"/>
        </a:xfrm>
        <a:prstGeom prst="ellipse">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33B8E39B-6523-4BC0-8920-57EA6342B4DE}">
      <dsp:nvSpPr>
        <dsp:cNvPr id="0" name=""/>
        <dsp:cNvSpPr/>
      </dsp:nvSpPr>
      <dsp:spPr>
        <a:xfrm>
          <a:off x="5791202" y="2971792"/>
          <a:ext cx="2171348" cy="152750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en-US" sz="2800" kern="1200" dirty="0" smtClean="0"/>
            <a:t>Batch processing</a:t>
          </a:r>
          <a:endParaRPr lang="en-US" sz="2800" kern="1200" dirty="0"/>
        </a:p>
      </dsp:txBody>
      <dsp:txXfrm>
        <a:off x="5791202" y="2971792"/>
        <a:ext cx="2171348" cy="1527505"/>
      </dsp:txXfrm>
    </dsp:sp>
    <dsp:sp modelId="{68CB44A1-E24F-4281-8508-C312122FBC5C}">
      <dsp:nvSpPr>
        <dsp:cNvPr id="0" name=""/>
        <dsp:cNvSpPr/>
      </dsp:nvSpPr>
      <dsp:spPr>
        <a:xfrm>
          <a:off x="3426896" y="2742971"/>
          <a:ext cx="1833006" cy="1833006"/>
        </a:xfrm>
        <a:prstGeom prst="ellipse">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0AB08FD6-DA1D-4518-BB48-535E48FE3F07}">
      <dsp:nvSpPr>
        <dsp:cNvPr id="0" name=""/>
        <dsp:cNvSpPr/>
      </dsp:nvSpPr>
      <dsp:spPr>
        <a:xfrm>
          <a:off x="2362206" y="4495801"/>
          <a:ext cx="4120895" cy="124815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en-US" sz="2800" kern="1200" dirty="0" smtClean="0"/>
            <a:t>Use/adapt existing metadata</a:t>
          </a:r>
          <a:endParaRPr lang="en-US" sz="2800" kern="1200" dirty="0"/>
        </a:p>
      </dsp:txBody>
      <dsp:txXfrm>
        <a:off x="2362206" y="4495801"/>
        <a:ext cx="4120895" cy="1248156"/>
      </dsp:txXfrm>
    </dsp:sp>
    <dsp:sp modelId="{1D7CC416-DA57-4DC9-AD53-2AF3DA399536}">
      <dsp:nvSpPr>
        <dsp:cNvPr id="0" name=""/>
        <dsp:cNvSpPr/>
      </dsp:nvSpPr>
      <dsp:spPr>
        <a:xfrm>
          <a:off x="2831933" y="2398836"/>
          <a:ext cx="1833006" cy="1833006"/>
        </a:xfrm>
        <a:prstGeom prst="ellipse">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E11EB14F-7DD3-4D75-A8F4-10AF3DE11A32}">
      <dsp:nvSpPr>
        <dsp:cNvPr id="0" name=""/>
        <dsp:cNvSpPr/>
      </dsp:nvSpPr>
      <dsp:spPr>
        <a:xfrm>
          <a:off x="381002" y="2971807"/>
          <a:ext cx="2171348" cy="152750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en-US" sz="2800" kern="1200" dirty="0" smtClean="0"/>
            <a:t>Re-assess standards, rules, practices</a:t>
          </a:r>
          <a:endParaRPr lang="en-US" sz="2800" kern="1200" dirty="0"/>
        </a:p>
      </dsp:txBody>
      <dsp:txXfrm>
        <a:off x="381002" y="2971807"/>
        <a:ext cx="2171348" cy="1527505"/>
      </dsp:txXfrm>
    </dsp:sp>
    <dsp:sp modelId="{60D6E269-1437-4B0B-B702-EC70A38B8D67}">
      <dsp:nvSpPr>
        <dsp:cNvPr id="0" name=""/>
        <dsp:cNvSpPr/>
      </dsp:nvSpPr>
      <dsp:spPr>
        <a:xfrm>
          <a:off x="2831933" y="1711756"/>
          <a:ext cx="1833006" cy="1833006"/>
        </a:xfrm>
        <a:prstGeom prst="ellipse">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EF17EF2A-0CB9-4F3B-A591-305CD92DEB6C}">
      <dsp:nvSpPr>
        <dsp:cNvPr id="0" name=""/>
        <dsp:cNvSpPr/>
      </dsp:nvSpPr>
      <dsp:spPr>
        <a:xfrm>
          <a:off x="524637" y="1188720"/>
          <a:ext cx="2171348" cy="152750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2889250" rtl="0">
            <a:lnSpc>
              <a:spcPct val="90000"/>
            </a:lnSpc>
            <a:spcBef>
              <a:spcPct val="0"/>
            </a:spcBef>
            <a:spcAft>
              <a:spcPct val="35000"/>
            </a:spcAft>
          </a:pPr>
          <a:endParaRPr lang="en-US" sz="6500" kern="1200" dirty="0"/>
        </a:p>
      </dsp:txBody>
      <dsp:txXfrm>
        <a:off x="524637" y="1188720"/>
        <a:ext cx="2171348" cy="15275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1963"/>
          </a:xfrm>
          <a:prstGeom prst="rect">
            <a:avLst/>
          </a:prstGeom>
        </p:spPr>
        <p:txBody>
          <a:bodyPr vert="horz" lIns="91440" tIns="45720" rIns="91440" bIns="45720" rtlCol="0"/>
          <a:lstStyle>
            <a:lvl1pPr algn="r">
              <a:defRPr sz="1200"/>
            </a:lvl1pPr>
          </a:lstStyle>
          <a:p>
            <a:fld id="{9E31D664-1341-45C1-83C7-383F88CF7AFC}" type="datetimeFigureOut">
              <a:rPr lang="en-US" smtClean="0"/>
              <a:t>3/31/2017</a:t>
            </a:fld>
            <a:endParaRPr lang="en-US"/>
          </a:p>
        </p:txBody>
      </p:sp>
      <p:sp>
        <p:nvSpPr>
          <p:cNvPr id="4" name="Footer Placeholder 3"/>
          <p:cNvSpPr>
            <a:spLocks noGrp="1"/>
          </p:cNvSpPr>
          <p:nvPr>
            <p:ph type="ftr" sz="quarter" idx="2"/>
          </p:nvPr>
        </p:nvSpPr>
        <p:spPr>
          <a:xfrm>
            <a:off x="0" y="8772525"/>
            <a:ext cx="3038475"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772525"/>
            <a:ext cx="3038475" cy="461963"/>
          </a:xfrm>
          <a:prstGeom prst="rect">
            <a:avLst/>
          </a:prstGeom>
        </p:spPr>
        <p:txBody>
          <a:bodyPr vert="horz" lIns="91440" tIns="45720" rIns="91440" bIns="45720" rtlCol="0" anchor="b"/>
          <a:lstStyle>
            <a:lvl1pPr algn="r">
              <a:defRPr sz="1200"/>
            </a:lvl1pPr>
          </a:lstStyle>
          <a:p>
            <a:fld id="{D51945CC-23DB-487C-B996-0676C507A477}" type="slidenum">
              <a:rPr lang="en-US" smtClean="0"/>
              <a:t>‹#›</a:t>
            </a:fld>
            <a:endParaRPr lang="en-US"/>
          </a:p>
        </p:txBody>
      </p:sp>
    </p:spTree>
    <p:extLst>
      <p:ext uri="{BB962C8B-B14F-4D97-AF65-F5344CB8AC3E}">
        <p14:creationId xmlns:p14="http://schemas.microsoft.com/office/powerpoint/2010/main" val="2055524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a:defRPr sz="1200"/>
            </a:lvl1pPr>
          </a:lstStyle>
          <a:p>
            <a:fld id="{3F5EB0DF-3683-4CEF-A43E-46B19BAA3F6D}" type="datetimeFigureOut">
              <a:rPr lang="en-US" smtClean="0"/>
              <a:pPr/>
              <a:t>3/31/2017</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a:defRPr sz="1200"/>
            </a:lvl1pPr>
          </a:lstStyle>
          <a:p>
            <a:fld id="{60855D7E-76CD-42C1-B288-4F1246C00847}" type="slidenum">
              <a:rPr lang="en-US" smtClean="0"/>
              <a:pPr/>
              <a:t>‹#›</a:t>
            </a:fld>
            <a:endParaRPr lang="en-US"/>
          </a:p>
        </p:txBody>
      </p:sp>
    </p:spTree>
    <p:extLst>
      <p:ext uri="{BB962C8B-B14F-4D97-AF65-F5344CB8AC3E}">
        <p14:creationId xmlns:p14="http://schemas.microsoft.com/office/powerpoint/2010/main" val="1378177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855D7E-76CD-42C1-B288-4F1246C00847}"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much of what follows</a:t>
            </a:r>
            <a:r>
              <a:rPr lang="en-US" baseline="0" dirty="0" smtClean="0"/>
              <a:t>, it is all too easy to say, BUT… we cannot get the same high quality results as we do now… but think:  do we need that perfection??  </a:t>
            </a:r>
            <a:endParaRPr lang="en-US" dirty="0"/>
          </a:p>
        </p:txBody>
      </p:sp>
      <p:sp>
        <p:nvSpPr>
          <p:cNvPr id="4" name="Slide Number Placeholder 3"/>
          <p:cNvSpPr>
            <a:spLocks noGrp="1"/>
          </p:cNvSpPr>
          <p:nvPr>
            <p:ph type="sldNum" sz="quarter" idx="10"/>
          </p:nvPr>
        </p:nvSpPr>
        <p:spPr/>
        <p:txBody>
          <a:bodyPr/>
          <a:lstStyle/>
          <a:p>
            <a:fld id="{60855D7E-76CD-42C1-B288-4F1246C00847}" type="slidenum">
              <a:rPr lang="en-US" smtClean="0"/>
              <a:pPr/>
              <a:t>10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Italian</a:t>
            </a:r>
            <a:r>
              <a:rPr lang="en-US" baseline="0" dirty="0" smtClean="0"/>
              <a:t> staying popularized by Voltaire</a:t>
            </a:r>
            <a:endParaRPr lang="en-US" dirty="0"/>
          </a:p>
        </p:txBody>
      </p:sp>
      <p:sp>
        <p:nvSpPr>
          <p:cNvPr id="4" name="Slide Number Placeholder 3"/>
          <p:cNvSpPr>
            <a:spLocks noGrp="1"/>
          </p:cNvSpPr>
          <p:nvPr>
            <p:ph type="sldNum" sz="quarter" idx="10"/>
          </p:nvPr>
        </p:nvSpPr>
        <p:spPr/>
        <p:txBody>
          <a:bodyPr/>
          <a:lstStyle/>
          <a:p>
            <a:fld id="{60855D7E-76CD-42C1-B288-4F1246C00847}" type="slidenum">
              <a:rPr lang="en-US" smtClean="0"/>
              <a:pPr/>
              <a:t>12</a:t>
            </a:fld>
            <a:endParaRPr lang="en-US"/>
          </a:p>
        </p:txBody>
      </p:sp>
    </p:spTree>
    <p:extLst>
      <p:ext uri="{BB962C8B-B14F-4D97-AF65-F5344CB8AC3E}">
        <p14:creationId xmlns:p14="http://schemas.microsoft.com/office/powerpoint/2010/main" val="509845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r>
              <a:rPr lang="en-US" smtClean="0"/>
              <a:t>Future semantic web, possibilities for use of ISSN</a:t>
            </a:r>
          </a:p>
        </p:txBody>
      </p:sp>
      <p:sp>
        <p:nvSpPr>
          <p:cNvPr id="43012" name="Slide Number Placeholder 3"/>
          <p:cNvSpPr txBox="1">
            <a:spLocks noGrp="1"/>
          </p:cNvSpPr>
          <p:nvPr/>
        </p:nvSpPr>
        <p:spPr bwMode="auto">
          <a:xfrm>
            <a:off x="3970938" y="8772668"/>
            <a:ext cx="3037840" cy="461804"/>
          </a:xfrm>
          <a:prstGeom prst="rect">
            <a:avLst/>
          </a:prstGeom>
          <a:noFill/>
          <a:ln w="9525">
            <a:noFill/>
            <a:miter lim="800000"/>
            <a:headEnd/>
            <a:tailEnd/>
          </a:ln>
        </p:spPr>
        <p:txBody>
          <a:bodyPr lIns="92830" tIns="46415" rIns="92830" bIns="46415" anchor="b"/>
          <a:lstStyle/>
          <a:p>
            <a:pPr algn="r"/>
            <a:fld id="{403D75DD-FD87-4789-90B6-E23ADF455B33}" type="slidenum">
              <a:rPr lang="en-US" sz="1200"/>
              <a:pPr algn="r"/>
              <a:t>47</a:t>
            </a:fld>
            <a:endParaRPr 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855D7E-76CD-42C1-B288-4F1246C00847}" type="slidenum">
              <a:rPr lang="en-US" smtClean="0"/>
              <a:pPr/>
              <a:t>48</a:t>
            </a:fld>
            <a:endParaRPr lang="en-US"/>
          </a:p>
        </p:txBody>
      </p:sp>
    </p:spTree>
    <p:extLst>
      <p:ext uri="{BB962C8B-B14F-4D97-AF65-F5344CB8AC3E}">
        <p14:creationId xmlns:p14="http://schemas.microsoft.com/office/powerpoint/2010/main" val="3007869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855D7E-76CD-42C1-B288-4F1246C00847}" type="slidenum">
              <a:rPr lang="en-US" smtClean="0"/>
              <a:pPr/>
              <a:t>50</a:t>
            </a:fld>
            <a:endParaRPr lang="en-US"/>
          </a:p>
        </p:txBody>
      </p:sp>
    </p:spTree>
    <p:extLst>
      <p:ext uri="{BB962C8B-B14F-4D97-AF65-F5344CB8AC3E}">
        <p14:creationId xmlns:p14="http://schemas.microsoft.com/office/powerpoint/2010/main" val="3828498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54243" indent="-290093">
              <a:defRPr sz="2400">
                <a:solidFill>
                  <a:schemeClr val="tx1"/>
                </a:solidFill>
                <a:latin typeface="Times New Roman" pitchFamily="18" charset="0"/>
              </a:defRPr>
            </a:lvl2pPr>
            <a:lvl3pPr marL="1160374" indent="-232075">
              <a:defRPr sz="2400">
                <a:solidFill>
                  <a:schemeClr val="tx1"/>
                </a:solidFill>
                <a:latin typeface="Times New Roman" pitchFamily="18" charset="0"/>
              </a:defRPr>
            </a:lvl3pPr>
            <a:lvl4pPr marL="1624523" indent="-232075">
              <a:defRPr sz="2400">
                <a:solidFill>
                  <a:schemeClr val="tx1"/>
                </a:solidFill>
                <a:latin typeface="Times New Roman" pitchFamily="18" charset="0"/>
              </a:defRPr>
            </a:lvl4pPr>
            <a:lvl5pPr marL="2088672" indent="-232075">
              <a:defRPr sz="2400">
                <a:solidFill>
                  <a:schemeClr val="tx1"/>
                </a:solidFill>
                <a:latin typeface="Times New Roman" pitchFamily="18" charset="0"/>
              </a:defRPr>
            </a:lvl5pPr>
            <a:lvl6pPr marL="2552822" indent="-232075" algn="r" eaLnBrk="0" fontAlgn="base" hangingPunct="0">
              <a:spcBef>
                <a:spcPct val="0"/>
              </a:spcBef>
              <a:spcAft>
                <a:spcPct val="0"/>
              </a:spcAft>
              <a:defRPr sz="2400">
                <a:solidFill>
                  <a:schemeClr val="tx1"/>
                </a:solidFill>
                <a:latin typeface="Times New Roman" pitchFamily="18" charset="0"/>
              </a:defRPr>
            </a:lvl6pPr>
            <a:lvl7pPr marL="3016971" indent="-232075" algn="r" eaLnBrk="0" fontAlgn="base" hangingPunct="0">
              <a:spcBef>
                <a:spcPct val="0"/>
              </a:spcBef>
              <a:spcAft>
                <a:spcPct val="0"/>
              </a:spcAft>
              <a:defRPr sz="2400">
                <a:solidFill>
                  <a:schemeClr val="tx1"/>
                </a:solidFill>
                <a:latin typeface="Times New Roman" pitchFamily="18" charset="0"/>
              </a:defRPr>
            </a:lvl7pPr>
            <a:lvl8pPr marL="3481121" indent="-232075" algn="r" eaLnBrk="0" fontAlgn="base" hangingPunct="0">
              <a:spcBef>
                <a:spcPct val="0"/>
              </a:spcBef>
              <a:spcAft>
                <a:spcPct val="0"/>
              </a:spcAft>
              <a:defRPr sz="2400">
                <a:solidFill>
                  <a:schemeClr val="tx1"/>
                </a:solidFill>
                <a:latin typeface="Times New Roman" pitchFamily="18" charset="0"/>
              </a:defRPr>
            </a:lvl8pPr>
            <a:lvl9pPr marL="3945270" indent="-232075" algn="r" eaLnBrk="0" fontAlgn="base" hangingPunct="0">
              <a:spcBef>
                <a:spcPct val="0"/>
              </a:spcBef>
              <a:spcAft>
                <a:spcPct val="0"/>
              </a:spcAft>
              <a:defRPr sz="2400">
                <a:solidFill>
                  <a:schemeClr val="tx1"/>
                </a:solidFill>
                <a:latin typeface="Times New Roman" pitchFamily="18" charset="0"/>
              </a:defRPr>
            </a:lvl9pPr>
          </a:lstStyle>
          <a:p>
            <a:fld id="{AA9F4C16-BC22-4042-9DE9-B861BC4F9090}" type="slidenum">
              <a:rPr lang="en-US" altLang="en-US" sz="1200">
                <a:cs typeface="Times New Roman" pitchFamily="18" charset="0"/>
              </a:rPr>
              <a:pPr/>
              <a:t>51</a:t>
            </a:fld>
            <a:endParaRPr lang="en-US" altLang="en-US" sz="1200">
              <a:cs typeface="Times New Roman" pitchFamily="18"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This might seem obvious and trivial to state, but as those trying to develop new identifier standards know, it is no small thing.  The standard itself, plus the time, money, and energy to maintain it or be involved in its maintenance.  Review every 5 years.  Even if revision does not take place that often, when it does, several years, many meetings, much time is needed.  I will discuss status of the current revision at the end of my presentation.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970938" y="8772378"/>
            <a:ext cx="3037840" cy="462120"/>
          </a:xfrm>
          <a:prstGeom prst="rect">
            <a:avLst/>
          </a:prstGeom>
          <a:noFill/>
          <a:ln w="9525">
            <a:noFill/>
            <a:miter lim="800000"/>
            <a:headEnd/>
            <a:tailEnd/>
          </a:ln>
        </p:spPr>
        <p:txBody>
          <a:bodyPr lIns="93177" tIns="46589" rIns="93177" bIns="46589" anchor="b"/>
          <a:lstStyle/>
          <a:p>
            <a:pPr algn="r" defTabSz="931863"/>
            <a:fld id="{E2FDAFF3-79D1-433A-9030-39957295653A}" type="slidenum">
              <a:rPr lang="en-US" sz="1200"/>
              <a:pPr algn="r" defTabSz="931863"/>
              <a:t>59</a:t>
            </a:fld>
            <a:endParaRPr lang="en-US" sz="12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lIns="93177" tIns="46589" rIns="93177" bIns="46589"/>
          <a:lstStyle/>
          <a:p>
            <a:r>
              <a:rPr lang="en-US" dirty="0" smtClean="0"/>
              <a:t>There is a lot of</a:t>
            </a:r>
            <a:r>
              <a:rPr lang="en-US" baseline="0" dirty="0" smtClean="0"/>
              <a:t> evolution going on but I worry that we might need a revolution instead:  as when MARC, OCLC, ISSN, all burst on the library scene in the late 60’s  I was amazed to read that Henriette </a:t>
            </a:r>
            <a:r>
              <a:rPr lang="en-US" baseline="0" dirty="0" err="1" smtClean="0"/>
              <a:t>Avram</a:t>
            </a:r>
            <a:r>
              <a:rPr lang="en-US" baseline="0" dirty="0" smtClean="0"/>
              <a:t>, a computer programmer not versed in libraries or cataloging, was hired at LC in 1965, began the MARC pilot began 1966 , and it went was operational in 1969.  OCLC was founded in 1967 and first library record was input 1971.  We need to quick and dramatic changes to keep up with the rapid pace of change in the information landscape.</a:t>
            </a: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know I have thrown out a lot of ideas but</a:t>
            </a:r>
            <a:r>
              <a:rPr lang="en-US" baseline="0" dirty="0" smtClean="0"/>
              <a:t> I believe that we have to first envision or future…</a:t>
            </a:r>
            <a:endParaRPr lang="en-US" dirty="0"/>
          </a:p>
        </p:txBody>
      </p:sp>
      <p:sp>
        <p:nvSpPr>
          <p:cNvPr id="4" name="Slide Number Placeholder 3"/>
          <p:cNvSpPr>
            <a:spLocks noGrp="1"/>
          </p:cNvSpPr>
          <p:nvPr>
            <p:ph type="sldNum" sz="quarter" idx="10"/>
          </p:nvPr>
        </p:nvSpPr>
        <p:spPr/>
        <p:txBody>
          <a:bodyPr/>
          <a:lstStyle/>
          <a:p>
            <a:fld id="{60855D7E-76CD-42C1-B288-4F1246C00847}" type="slidenum">
              <a:rPr lang="en-US" smtClean="0"/>
              <a:pPr/>
              <a:t>61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D2076C-961C-4FF4-9F59-3911066E8DFF}" type="datetimeFigureOut">
              <a:rPr lang="en-US" smtClean="0"/>
              <a:pPr/>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E2DFB-F1B4-4DA4-A329-10AFA36EB286}" type="slidenum">
              <a:rPr lang="en-US" smtClean="0"/>
              <a:pPr/>
              <a:t>‹#›</a:t>
            </a:fld>
            <a:endParaRPr lang="en-US"/>
          </a:p>
        </p:txBody>
      </p:sp>
    </p:spTree>
    <p:extLst>
      <p:ext uri="{BB962C8B-B14F-4D97-AF65-F5344CB8AC3E}">
        <p14:creationId xmlns:p14="http://schemas.microsoft.com/office/powerpoint/2010/main" val="2966155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D2076C-961C-4FF4-9F59-3911066E8DFF}" type="datetimeFigureOut">
              <a:rPr lang="en-US" smtClean="0"/>
              <a:pPr/>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E2DFB-F1B4-4DA4-A329-10AFA36EB286}" type="slidenum">
              <a:rPr lang="en-US" smtClean="0"/>
              <a:pPr/>
              <a:t>‹#›</a:t>
            </a:fld>
            <a:endParaRPr lang="en-US"/>
          </a:p>
        </p:txBody>
      </p:sp>
    </p:spTree>
    <p:extLst>
      <p:ext uri="{BB962C8B-B14F-4D97-AF65-F5344CB8AC3E}">
        <p14:creationId xmlns:p14="http://schemas.microsoft.com/office/powerpoint/2010/main" val="4243096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D2076C-961C-4FF4-9F59-3911066E8DFF}" type="datetimeFigureOut">
              <a:rPr lang="en-US" smtClean="0"/>
              <a:pPr/>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E2DFB-F1B4-4DA4-A329-10AFA36EB286}" type="slidenum">
              <a:rPr lang="en-US" smtClean="0"/>
              <a:pPr/>
              <a:t>‹#›</a:t>
            </a:fld>
            <a:endParaRPr lang="en-US"/>
          </a:p>
        </p:txBody>
      </p:sp>
    </p:spTree>
    <p:extLst>
      <p:ext uri="{BB962C8B-B14F-4D97-AF65-F5344CB8AC3E}">
        <p14:creationId xmlns:p14="http://schemas.microsoft.com/office/powerpoint/2010/main" val="1410522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D2076C-961C-4FF4-9F59-3911066E8DFF}" type="datetimeFigureOut">
              <a:rPr lang="en-US" smtClean="0"/>
              <a:pPr/>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E2DFB-F1B4-4DA4-A329-10AFA36EB286}" type="slidenum">
              <a:rPr lang="en-US" smtClean="0"/>
              <a:pPr/>
              <a:t>‹#›</a:t>
            </a:fld>
            <a:endParaRPr lang="en-US"/>
          </a:p>
        </p:txBody>
      </p:sp>
    </p:spTree>
    <p:extLst>
      <p:ext uri="{BB962C8B-B14F-4D97-AF65-F5344CB8AC3E}">
        <p14:creationId xmlns:p14="http://schemas.microsoft.com/office/powerpoint/2010/main" val="4142670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D2076C-961C-4FF4-9F59-3911066E8DFF}" type="datetimeFigureOut">
              <a:rPr lang="en-US" smtClean="0"/>
              <a:pPr/>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E2DFB-F1B4-4DA4-A329-10AFA36EB286}" type="slidenum">
              <a:rPr lang="en-US" smtClean="0"/>
              <a:pPr/>
              <a:t>‹#›</a:t>
            </a:fld>
            <a:endParaRPr lang="en-US"/>
          </a:p>
        </p:txBody>
      </p:sp>
    </p:spTree>
    <p:extLst>
      <p:ext uri="{BB962C8B-B14F-4D97-AF65-F5344CB8AC3E}">
        <p14:creationId xmlns:p14="http://schemas.microsoft.com/office/powerpoint/2010/main" val="149192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D2076C-961C-4FF4-9F59-3911066E8DFF}" type="datetimeFigureOut">
              <a:rPr lang="en-US" smtClean="0"/>
              <a:pPr/>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E2DFB-F1B4-4DA4-A329-10AFA36EB286}" type="slidenum">
              <a:rPr lang="en-US" smtClean="0"/>
              <a:pPr/>
              <a:t>‹#›</a:t>
            </a:fld>
            <a:endParaRPr lang="en-US"/>
          </a:p>
        </p:txBody>
      </p:sp>
    </p:spTree>
    <p:extLst>
      <p:ext uri="{BB962C8B-B14F-4D97-AF65-F5344CB8AC3E}">
        <p14:creationId xmlns:p14="http://schemas.microsoft.com/office/powerpoint/2010/main" val="681155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D2076C-961C-4FF4-9F59-3911066E8DFF}" type="datetimeFigureOut">
              <a:rPr lang="en-US" smtClean="0"/>
              <a:pPr/>
              <a:t>3/31/2017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E2DFB-F1B4-4DA4-A329-10AFA36EB286}" type="slidenum">
              <a:rPr lang="en-US" smtClean="0"/>
              <a:pPr/>
              <a:t>‹#›</a:t>
            </a:fld>
            <a:endParaRPr lang="en-US"/>
          </a:p>
        </p:txBody>
      </p:sp>
    </p:spTree>
    <p:extLst>
      <p:ext uri="{BB962C8B-B14F-4D97-AF65-F5344CB8AC3E}">
        <p14:creationId xmlns:p14="http://schemas.microsoft.com/office/powerpoint/2010/main" val="2833952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D2076C-961C-4FF4-9F59-3911066E8DFF}" type="datetimeFigureOut">
              <a:rPr lang="en-US" smtClean="0"/>
              <a:pPr/>
              <a:t>3/31/2017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BE2DFB-F1B4-4DA4-A329-10AFA36EB286}" type="slidenum">
              <a:rPr lang="en-US" smtClean="0"/>
              <a:pPr/>
              <a:t>‹#›</a:t>
            </a:fld>
            <a:endParaRPr lang="en-US"/>
          </a:p>
        </p:txBody>
      </p:sp>
    </p:spTree>
    <p:extLst>
      <p:ext uri="{BB962C8B-B14F-4D97-AF65-F5344CB8AC3E}">
        <p14:creationId xmlns:p14="http://schemas.microsoft.com/office/powerpoint/2010/main" val="2392929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D2076C-961C-4FF4-9F59-3911066E8DFF}" type="datetimeFigureOut">
              <a:rPr lang="en-US" smtClean="0"/>
              <a:pPr/>
              <a:t>3/31/2017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BE2DFB-F1B4-4DA4-A329-10AFA36EB286}" type="slidenum">
              <a:rPr lang="en-US" smtClean="0"/>
              <a:pPr/>
              <a:t>‹#›</a:t>
            </a:fld>
            <a:endParaRPr lang="en-US"/>
          </a:p>
        </p:txBody>
      </p:sp>
    </p:spTree>
    <p:extLst>
      <p:ext uri="{BB962C8B-B14F-4D97-AF65-F5344CB8AC3E}">
        <p14:creationId xmlns:p14="http://schemas.microsoft.com/office/powerpoint/2010/main" val="3230577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D2076C-961C-4FF4-9F59-3911066E8DFF}" type="datetimeFigureOut">
              <a:rPr lang="en-US" smtClean="0"/>
              <a:pPr/>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E2DFB-F1B4-4DA4-A329-10AFA36EB286}" type="slidenum">
              <a:rPr lang="en-US" smtClean="0"/>
              <a:pPr/>
              <a:t>‹#›</a:t>
            </a:fld>
            <a:endParaRPr lang="en-US"/>
          </a:p>
        </p:txBody>
      </p:sp>
    </p:spTree>
    <p:extLst>
      <p:ext uri="{BB962C8B-B14F-4D97-AF65-F5344CB8AC3E}">
        <p14:creationId xmlns:p14="http://schemas.microsoft.com/office/powerpoint/2010/main" val="474780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D2076C-961C-4FF4-9F59-3911066E8DFF}" type="datetimeFigureOut">
              <a:rPr lang="en-US" smtClean="0"/>
              <a:pPr/>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E2DFB-F1B4-4DA4-A329-10AFA36EB286}" type="slidenum">
              <a:rPr lang="en-US" smtClean="0"/>
              <a:pPr/>
              <a:t>‹#›</a:t>
            </a:fld>
            <a:endParaRPr lang="en-US"/>
          </a:p>
        </p:txBody>
      </p:sp>
    </p:spTree>
    <p:extLst>
      <p:ext uri="{BB962C8B-B14F-4D97-AF65-F5344CB8AC3E}">
        <p14:creationId xmlns:p14="http://schemas.microsoft.com/office/powerpoint/2010/main" val="447667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2076C-961C-4FF4-9F59-3911066E8DFF}" type="datetimeFigureOut">
              <a:rPr lang="en-US" smtClean="0"/>
              <a:pPr/>
              <a:t>3/31/2017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E2DFB-F1B4-4DA4-A329-10AFA36EB286}" type="slidenum">
              <a:rPr lang="en-US" smtClean="0"/>
              <a:pPr/>
              <a:t>‹#›</a:t>
            </a:fld>
            <a:endParaRPr lang="en-US"/>
          </a:p>
        </p:txBody>
      </p:sp>
    </p:spTree>
    <p:extLst>
      <p:ext uri="{BB962C8B-B14F-4D97-AF65-F5344CB8AC3E}">
        <p14:creationId xmlns:p14="http://schemas.microsoft.com/office/powerpoint/2010/main" val="11291711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cid:image001.png@01CC04CE.CFC80CB0" TargetMode="External"/><Relationship Id="rId4" Type="http://schemas.openxmlformats.org/officeDocument/2006/relationships/image" Target="../media/image45.png"/><Relationship Id="rId9"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762000"/>
            <a:ext cx="8405278" cy="914399"/>
          </a:xfrm>
        </p:spPr>
        <p:txBody>
          <a:bodyPr>
            <a:noAutofit/>
          </a:bodyPr>
          <a:lstStyle/>
          <a:p>
            <a:r>
              <a:rPr lang="en-US" sz="5400" dirty="0" smtClean="0">
                <a:latin typeface="Narkisim" panose="020E0502050101010101" pitchFamily="34" charset="-79"/>
                <a:cs typeface="Narkisim" panose="020E0502050101010101" pitchFamily="34" charset="-79"/>
              </a:rPr>
              <a:t>Beyond Google: </a:t>
            </a:r>
            <a:r>
              <a:rPr lang="en-US" dirty="0" smtClean="0">
                <a:latin typeface="Narkisim" panose="020E0502050101010101" pitchFamily="34" charset="-79"/>
                <a:cs typeface="Narkisim" panose="020E0502050101010101" pitchFamily="34" charset="-79"/>
              </a:rPr>
              <a:t/>
            </a:r>
            <a:br>
              <a:rPr lang="en-US" dirty="0" smtClean="0">
                <a:latin typeface="Narkisim" panose="020E0502050101010101" pitchFamily="34" charset="-79"/>
                <a:cs typeface="Narkisim" panose="020E0502050101010101" pitchFamily="34" charset="-79"/>
              </a:rPr>
            </a:br>
            <a:r>
              <a:rPr lang="en-US" sz="2800" dirty="0" smtClean="0">
                <a:latin typeface="Narkisim" panose="020E0502050101010101" pitchFamily="34" charset="-79"/>
                <a:cs typeface="Narkisim" panose="020E0502050101010101" pitchFamily="34" charset="-79"/>
              </a:rPr>
              <a:t>Bibliographic Transformation </a:t>
            </a:r>
            <a:br>
              <a:rPr lang="en-US" sz="2800" dirty="0" smtClean="0">
                <a:latin typeface="Narkisim" panose="020E0502050101010101" pitchFamily="34" charset="-79"/>
                <a:cs typeface="Narkisim" panose="020E0502050101010101" pitchFamily="34" charset="-79"/>
              </a:rPr>
            </a:br>
            <a:r>
              <a:rPr lang="en-US" sz="2800" dirty="0" smtClean="0">
                <a:latin typeface="Narkisim" panose="020E0502050101010101" pitchFamily="34" charset="-79"/>
                <a:cs typeface="Narkisim" panose="020E0502050101010101" pitchFamily="34" charset="-79"/>
              </a:rPr>
              <a:t>to Connect Users to Good Content</a:t>
            </a:r>
            <a:endParaRPr lang="en-US" sz="2800" dirty="0">
              <a:latin typeface="Narkisim" panose="020E0502050101010101" pitchFamily="34" charset="-79"/>
              <a:cs typeface="Narkisim" panose="020E0502050101010101" pitchFamily="34" charset="-79"/>
            </a:endParaRPr>
          </a:p>
        </p:txBody>
      </p:sp>
      <p:sp>
        <p:nvSpPr>
          <p:cNvPr id="3" name="Subtitle 2"/>
          <p:cNvSpPr>
            <a:spLocks noGrp="1"/>
          </p:cNvSpPr>
          <p:nvPr>
            <p:ph type="subTitle" idx="1"/>
          </p:nvPr>
        </p:nvSpPr>
        <p:spPr>
          <a:xfrm>
            <a:off x="457200" y="3352800"/>
            <a:ext cx="3276600" cy="1752600"/>
          </a:xfrm>
        </p:spPr>
        <p:txBody>
          <a:bodyPr>
            <a:normAutofit fontScale="62500" lnSpcReduction="20000"/>
          </a:bodyPr>
          <a:lstStyle/>
          <a:p>
            <a:pPr algn="l"/>
            <a:endParaRPr lang="en-US" sz="2800" dirty="0" smtClean="0">
              <a:latin typeface="Narkisim" panose="020E0502050101010101" pitchFamily="34" charset="-79"/>
              <a:cs typeface="Narkisim" panose="020E0502050101010101" pitchFamily="34" charset="-79"/>
            </a:endParaRPr>
          </a:p>
          <a:p>
            <a:pPr algn="l"/>
            <a:r>
              <a:rPr lang="en-US" sz="3800" dirty="0" smtClean="0">
                <a:latin typeface="Narkisim" panose="020E0502050101010101" pitchFamily="34" charset="-79"/>
                <a:cs typeface="Narkisim" panose="020E0502050101010101" pitchFamily="34" charset="-79"/>
              </a:rPr>
              <a:t>Regina Romano Reynolds</a:t>
            </a:r>
          </a:p>
          <a:p>
            <a:pPr algn="l"/>
            <a:r>
              <a:rPr lang="en-US" sz="3800" dirty="0" smtClean="0">
                <a:latin typeface="Narkisim" panose="020E0502050101010101" pitchFamily="34" charset="-79"/>
                <a:cs typeface="Narkisim" panose="020E0502050101010101" pitchFamily="34" charset="-79"/>
              </a:rPr>
              <a:t>U.S. ISSN Center</a:t>
            </a:r>
          </a:p>
          <a:p>
            <a:pPr algn="l"/>
            <a:r>
              <a:rPr lang="en-US" sz="3800" dirty="0" smtClean="0">
                <a:latin typeface="Narkisim" panose="020E0502050101010101" pitchFamily="34" charset="-79"/>
                <a:cs typeface="Narkisim" panose="020E0502050101010101" pitchFamily="34" charset="-79"/>
              </a:rPr>
              <a:t>Library of Congress</a:t>
            </a:r>
            <a:endParaRPr lang="en-US" sz="3800" dirty="0">
              <a:latin typeface="Narkisim" panose="020E0502050101010101" pitchFamily="34" charset="-79"/>
              <a:cs typeface="Narkisim" panose="020E0502050101010101" pitchFamily="34" charset="-79"/>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864" t="21388" r="26114" b="25947"/>
          <a:stretch/>
        </p:blipFill>
        <p:spPr bwMode="auto">
          <a:xfrm>
            <a:off x="3276600" y="2054585"/>
            <a:ext cx="5410200" cy="3812815"/>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90600" y="5699380"/>
            <a:ext cx="7326159" cy="646331"/>
          </a:xfrm>
          <a:prstGeom prst="rect">
            <a:avLst/>
          </a:prstGeom>
          <a:noFill/>
        </p:spPr>
        <p:txBody>
          <a:bodyPr wrap="square" rtlCol="0">
            <a:spAutoFit/>
          </a:bodyPr>
          <a:lstStyle/>
          <a:p>
            <a:r>
              <a:rPr lang="en-US" sz="3600" dirty="0" smtClean="0">
                <a:latin typeface="Narkisim" panose="020E0502050101010101" pitchFamily="34" charset="-79"/>
                <a:cs typeface="Narkisim" panose="020E0502050101010101" pitchFamily="34" charset="-79"/>
              </a:rPr>
              <a:t>North Carolina Serials Conference 2017</a:t>
            </a:r>
            <a:endParaRPr lang="en-US" sz="3600" dirty="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13003914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4572000"/>
            <a:ext cx="8229600" cy="1143000"/>
          </a:xfrm>
        </p:spPr>
        <p:txBody>
          <a:bodyPr>
            <a:normAutofit fontScale="90000"/>
          </a:bodyPr>
          <a:lstStyle/>
          <a:p>
            <a:r>
              <a:rPr lang="it-IT" i="1" dirty="0" smtClean="0"/>
              <a:t>«Il </a:t>
            </a:r>
            <a:r>
              <a:rPr lang="it-IT" i="1" dirty="0"/>
              <a:t>meglio è nemico del </a:t>
            </a:r>
            <a:r>
              <a:rPr lang="it-IT" i="1" dirty="0" smtClean="0"/>
              <a:t>bene»</a:t>
            </a:r>
            <a:br>
              <a:rPr lang="it-IT" i="1" dirty="0" smtClean="0"/>
            </a:br>
            <a:r>
              <a:rPr lang="it-IT" i="1" dirty="0" smtClean="0"/>
              <a:t>The perfect is the enemy of the good!</a:t>
            </a:r>
            <a:endParaRPr lang="en-US" dirty="0"/>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00"/>
          <a:stretch/>
        </p:blipFill>
        <p:spPr bwMode="auto">
          <a:xfrm>
            <a:off x="2105025" y="76200"/>
            <a:ext cx="4667250" cy="4648200"/>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94595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143000"/>
            <a:ext cx="7924799" cy="5613399"/>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piles of books.jpeg"/>
          <p:cNvPicPr>
            <a:picLocks noChangeAspect="1"/>
          </p:cNvPicPr>
          <p:nvPr/>
        </p:nvPicPr>
        <p:blipFill>
          <a:blip r:embed="rId3" cstate="print">
            <a:clrChange>
              <a:clrFrom>
                <a:srgbClr val="FFFFFF"/>
              </a:clrFrom>
              <a:clrTo>
                <a:srgbClr val="FFFFFF">
                  <a:alpha val="0"/>
                </a:srgbClr>
              </a:clrTo>
            </a:clrChange>
          </a:blip>
          <a:stretch>
            <a:fillRect/>
          </a:stretch>
        </p:blipFill>
        <p:spPr>
          <a:xfrm>
            <a:off x="304800" y="0"/>
            <a:ext cx="5181600" cy="4038600"/>
          </a:xfrm>
          <a:prstGeom prst="rect">
            <a:avLst/>
          </a:prstGeom>
          <a:effectLst>
            <a:softEdge rad="63500"/>
          </a:effectLst>
        </p:spPr>
      </p:pic>
      <p:pic>
        <p:nvPicPr>
          <p:cNvPr id="9" name="Picture 2" descr="Image result for catalog card"/>
          <p:cNvPicPr>
            <a:picLocks noChangeAspect="1" noChangeArrowheads="1"/>
          </p:cNvPicPr>
          <p:nvPr/>
        </p:nvPicPr>
        <p:blipFill>
          <a:blip r:embed="rId4" cstate="print"/>
          <a:srcRect l="25886" t="20134" r="4117" b="38039"/>
          <a:stretch>
            <a:fillRect/>
          </a:stretch>
        </p:blipFill>
        <p:spPr bwMode="auto">
          <a:xfrm>
            <a:off x="6172200" y="2590800"/>
            <a:ext cx="2895600" cy="2133600"/>
          </a:xfrm>
          <a:prstGeom prst="rect">
            <a:avLst/>
          </a:prstGeom>
          <a:noFill/>
        </p:spPr>
      </p:pic>
      <p:sp>
        <p:nvSpPr>
          <p:cNvPr id="10" name="Rectangle 9"/>
          <p:cNvSpPr/>
          <p:nvPr/>
        </p:nvSpPr>
        <p:spPr>
          <a:xfrm>
            <a:off x="685800" y="5791200"/>
            <a:ext cx="1676400" cy="609600"/>
          </a:xfrm>
          <a:prstGeom prst="rect">
            <a:avLst/>
          </a:prstGeom>
          <a:solidFill>
            <a:schemeClr val="bg2">
              <a:lumMod val="75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halo.png"/>
          <p:cNvPicPr>
            <a:picLocks noChangeAspect="1"/>
          </p:cNvPicPr>
          <p:nvPr/>
        </p:nvPicPr>
        <p:blipFill>
          <a:blip r:embed="rId5" cstate="print"/>
          <a:srcRect l="16842" t="42105" r="13684" b="28421"/>
          <a:stretch>
            <a:fillRect/>
          </a:stretch>
        </p:blipFill>
        <p:spPr>
          <a:xfrm>
            <a:off x="6553200" y="1981200"/>
            <a:ext cx="2133600" cy="905164"/>
          </a:xfrm>
          <a:prstGeom prst="rect">
            <a:avLst/>
          </a:prstGeom>
        </p:spPr>
      </p:pic>
    </p:spTree>
    <p:extLst>
      <p:ext uri="{BB962C8B-B14F-4D97-AF65-F5344CB8AC3E}">
        <p14:creationId xmlns:p14="http://schemas.microsoft.com/office/powerpoint/2010/main" val="17591890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gic brooms.jpg"/>
          <p:cNvPicPr>
            <a:picLocks noChangeAspect="1"/>
          </p:cNvPicPr>
          <p:nvPr/>
        </p:nvPicPr>
        <p:blipFill>
          <a:blip r:embed="rId3" cstate="print">
            <a:lum bright="52000" contrast="-70000"/>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solidFill>
                  <a:schemeClr val="bg1"/>
                </a:solidFill>
              </a:rPr>
              <a:t>Can today’s cataloging scale?</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Hand-crafted cataloging does not scale</a:t>
            </a:r>
          </a:p>
          <a:p>
            <a:r>
              <a:rPr lang="en-US" dirty="0" smtClean="0">
                <a:solidFill>
                  <a:schemeClr val="bg1"/>
                </a:solidFill>
              </a:rPr>
              <a:t>Libraries are cutting back on cataloging operations</a:t>
            </a:r>
          </a:p>
          <a:p>
            <a:r>
              <a:rPr lang="en-US" dirty="0" smtClean="0">
                <a:solidFill>
                  <a:schemeClr val="bg1"/>
                </a:solidFill>
              </a:rPr>
              <a:t>As currently performed, cataloging requires intensive training, immersive practice</a:t>
            </a:r>
          </a:p>
          <a:p>
            <a:endParaRPr lang="en-US" dirty="0">
              <a:solidFill>
                <a:schemeClr val="bg1"/>
              </a:solidFill>
            </a:endParaRPr>
          </a:p>
        </p:txBody>
      </p:sp>
      <p:sp>
        <p:nvSpPr>
          <p:cNvPr id="39938" name="AutoShape 2" descr="Image result for fantasia disne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879171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atson2.jpg"/>
          <p:cNvPicPr>
            <a:picLocks noGrp="1" noChangeAspect="1"/>
          </p:cNvPicPr>
          <p:nvPr>
            <p:ph idx="4294967295"/>
          </p:nvPr>
        </p:nvPicPr>
        <p:blipFill>
          <a:blip r:embed="rId2" cstate="print"/>
          <a:srcRect l="7425" r="6328"/>
          <a:stretch>
            <a:fillRect/>
          </a:stretch>
        </p:blipFill>
        <p:spPr>
          <a:xfrm>
            <a:off x="0" y="0"/>
            <a:ext cx="9144000" cy="6858000"/>
          </a:xfrm>
        </p:spPr>
      </p:pic>
      <p:sp>
        <p:nvSpPr>
          <p:cNvPr id="5" name="Title 4"/>
          <p:cNvSpPr>
            <a:spLocks noGrp="1"/>
          </p:cNvSpPr>
          <p:nvPr>
            <p:ph type="title"/>
          </p:nvPr>
        </p:nvSpPr>
        <p:spPr>
          <a:xfrm>
            <a:off x="457200" y="0"/>
            <a:ext cx="8229600" cy="1143000"/>
          </a:xfrm>
        </p:spPr>
        <p:txBody>
          <a:bodyPr/>
          <a:lstStyle/>
          <a:p>
            <a:r>
              <a:rPr lang="en-US" dirty="0" smtClean="0"/>
              <a:t>Artificial Intelligence</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srcRect l="12000" t="11212" r="41655" b="27111"/>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srcRect l="14500" t="62222" r="40000" b="10222"/>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838200"/>
          </a:xfrm>
        </p:spPr>
        <p:txBody>
          <a:bodyPr>
            <a:normAutofit/>
          </a:bodyPr>
          <a:lstStyle/>
          <a:p>
            <a:r>
              <a:rPr lang="en-US" dirty="0" smtClean="0"/>
              <a:t>Expert Systems</a:t>
            </a:r>
            <a:endParaRPr lang="en-US" dirty="0"/>
          </a:p>
        </p:txBody>
      </p:sp>
      <p:sp>
        <p:nvSpPr>
          <p:cNvPr id="3" name="Content Placeholder 2"/>
          <p:cNvSpPr>
            <a:spLocks noGrp="1"/>
          </p:cNvSpPr>
          <p:nvPr>
            <p:ph idx="1"/>
          </p:nvPr>
        </p:nvSpPr>
        <p:spPr>
          <a:xfrm>
            <a:off x="381000" y="1295400"/>
            <a:ext cx="8229600" cy="4144963"/>
          </a:xfrm>
        </p:spPr>
        <p:txBody>
          <a:bodyPr>
            <a:normAutofit fontScale="25000" lnSpcReduction="20000"/>
          </a:bodyPr>
          <a:lstStyle/>
          <a:p>
            <a:endParaRPr lang="en-US" dirty="0"/>
          </a:p>
          <a:p>
            <a:r>
              <a:rPr lang="en-US" sz="14400" dirty="0" smtClean="0"/>
              <a:t>1980’s  experiments produced no accurate results</a:t>
            </a:r>
          </a:p>
          <a:p>
            <a:r>
              <a:rPr lang="en-US" sz="14400" dirty="0" smtClean="0"/>
              <a:t>Problems were found with logic structure and organization of the rules</a:t>
            </a:r>
          </a:p>
          <a:p>
            <a:r>
              <a:rPr lang="en-US" sz="14400" dirty="0" smtClean="0"/>
              <a:t>Difficulty with optical reading of bibliographic elements in print documents caused inaccuracies </a:t>
            </a:r>
          </a:p>
          <a:p>
            <a:endParaRPr lang="en-US" sz="12800" dirty="0" smtClean="0"/>
          </a:p>
          <a:p>
            <a:pPr>
              <a:buNone/>
            </a:pPr>
            <a:r>
              <a:rPr lang="en-US" sz="9600" dirty="0" smtClean="0"/>
              <a:t>“Pebbles for the Mosaic of Cataloging Expertise: What Do Problems in Expert Systems for Cataloging Reveal about Cataloging Expertise?” </a:t>
            </a:r>
            <a:r>
              <a:rPr lang="en-US" sz="9600" dirty="0" err="1" smtClean="0"/>
              <a:t>Alenka</a:t>
            </a:r>
            <a:r>
              <a:rPr lang="en-US" sz="9600" dirty="0" smtClean="0"/>
              <a:t> </a:t>
            </a:r>
            <a:r>
              <a:rPr lang="en-US" sz="9600" dirty="0" err="1" smtClean="0"/>
              <a:t>Šauperl</a:t>
            </a:r>
            <a:r>
              <a:rPr lang="en-US" sz="9600" dirty="0" smtClean="0"/>
              <a:t>, Jerry D. </a:t>
            </a:r>
            <a:r>
              <a:rPr lang="en-US" sz="9600" dirty="0" err="1" smtClean="0"/>
              <a:t>Saye</a:t>
            </a:r>
            <a:endParaRPr lang="en-US" sz="9600" dirty="0" smtClean="0"/>
          </a:p>
          <a:p>
            <a:endParaRPr lang="en-US" sz="9600" dirty="0"/>
          </a:p>
        </p:txBody>
      </p:sp>
    </p:spTree>
    <p:extLst>
      <p:ext uri="{BB962C8B-B14F-4D97-AF65-F5344CB8AC3E}">
        <p14:creationId xmlns:p14="http://schemas.microsoft.com/office/powerpoint/2010/main" val="34443889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take a fresh look!</a:t>
            </a:r>
            <a:endParaRPr lang="en-US" dirty="0"/>
          </a:p>
        </p:txBody>
      </p:sp>
      <p:sp>
        <p:nvSpPr>
          <p:cNvPr id="3" name="Content Placeholder 2"/>
          <p:cNvSpPr>
            <a:spLocks noGrp="1"/>
          </p:cNvSpPr>
          <p:nvPr>
            <p:ph idx="1"/>
          </p:nvPr>
        </p:nvSpPr>
        <p:spPr/>
        <p:txBody>
          <a:bodyPr/>
          <a:lstStyle/>
          <a:p>
            <a:r>
              <a:rPr lang="en-US" dirty="0" smtClean="0"/>
              <a:t>RDA being re-vamped to become more logical</a:t>
            </a:r>
          </a:p>
          <a:p>
            <a:r>
              <a:rPr lang="en-US" dirty="0" smtClean="0"/>
              <a:t>Growing number of resources are in digital form</a:t>
            </a:r>
          </a:p>
          <a:p>
            <a:r>
              <a:rPr lang="en-US" dirty="0" smtClean="0"/>
              <a:t> Some include tagged data</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1" y="0"/>
            <a:ext cx="9067800" cy="6858000"/>
          </a:xfrm>
        </p:spPr>
      </p:pic>
    </p:spTree>
    <p:extLst>
      <p:ext uri="{BB962C8B-B14F-4D97-AF65-F5344CB8AC3E}">
        <p14:creationId xmlns:p14="http://schemas.microsoft.com/office/powerpoint/2010/main" val="15018772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9090" name="Picture 2"/>
          <p:cNvPicPr>
            <a:picLocks noGrp="1" noChangeAspect="1" noChangeArrowheads="1"/>
          </p:cNvPicPr>
          <p:nvPr>
            <p:ph idx="1"/>
          </p:nvPr>
        </p:nvPicPr>
        <p:blipFill>
          <a:blip r:embed="rId2" cstate="print"/>
          <a:srcRect l="6557" t="7407" r="8197"/>
          <a:stretch>
            <a:fillRect/>
          </a:stretch>
        </p:blipFill>
        <p:spPr bwMode="auto">
          <a:xfrm>
            <a:off x="0" y="0"/>
            <a:ext cx="9144000" cy="6705600"/>
          </a:xfrm>
          <a:prstGeom prst="rect">
            <a:avLst/>
          </a:prstGeom>
          <a:noFill/>
          <a:ln w="9525">
            <a:noFill/>
            <a:miter lim="800000"/>
            <a:headEnd/>
            <a:tailEnd/>
          </a:ln>
        </p:spPr>
      </p:pic>
      <p:sp>
        <p:nvSpPr>
          <p:cNvPr id="5" name="TextBox 4"/>
          <p:cNvSpPr txBox="1"/>
          <p:nvPr/>
        </p:nvSpPr>
        <p:spPr>
          <a:xfrm>
            <a:off x="2286000" y="0"/>
            <a:ext cx="4069256" cy="1107996"/>
          </a:xfrm>
          <a:prstGeom prst="rect">
            <a:avLst/>
          </a:prstGeom>
          <a:noFill/>
        </p:spPr>
        <p:txBody>
          <a:bodyPr wrap="none" rtlCol="0">
            <a:spAutoFit/>
          </a:bodyPr>
          <a:lstStyle/>
          <a:p>
            <a:r>
              <a:rPr lang="en-US" sz="6600" dirty="0" smtClean="0"/>
              <a:t>LC on </a:t>
            </a:r>
            <a:r>
              <a:rPr lang="en-US" sz="6600" dirty="0" err="1" smtClean="0"/>
              <a:t>Flickr</a:t>
            </a:r>
            <a:endParaRPr lang="en-US" sz="6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096" t="19829" r="17164" b="13504"/>
          <a:stretch/>
        </p:blipFill>
        <p:spPr bwMode="auto">
          <a:xfrm>
            <a:off x="1" y="0"/>
            <a:ext cx="914399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43000" y="6324600"/>
            <a:ext cx="8001000" cy="369332"/>
          </a:xfrm>
          <a:prstGeom prst="rect">
            <a:avLst/>
          </a:prstGeom>
          <a:noFill/>
        </p:spPr>
        <p:txBody>
          <a:bodyPr wrap="square" rtlCol="0">
            <a:spAutoFit/>
          </a:bodyPr>
          <a:lstStyle/>
          <a:p>
            <a:r>
              <a:rPr lang="en-US" i="1" dirty="0" smtClean="0">
                <a:solidFill>
                  <a:srgbClr val="FF0000"/>
                </a:solidFill>
              </a:rPr>
              <a:t>  The Telegraph </a:t>
            </a:r>
            <a:r>
              <a:rPr lang="en-US" dirty="0" smtClean="0">
                <a:solidFill>
                  <a:srgbClr val="FF0000"/>
                </a:solidFill>
              </a:rPr>
              <a:t>1 March 2016 based on research article in </a:t>
            </a:r>
            <a:r>
              <a:rPr lang="en-US" i="1" dirty="0" smtClean="0">
                <a:solidFill>
                  <a:srgbClr val="FF0000"/>
                </a:solidFill>
              </a:rPr>
              <a:t>Frontiers of Neuroscience</a:t>
            </a:r>
            <a:endParaRPr lang="en-US" i="1" dirty="0">
              <a:solidFill>
                <a:srgbClr val="FF0000"/>
              </a:solidFill>
            </a:endParaRPr>
          </a:p>
        </p:txBody>
      </p:sp>
    </p:spTree>
    <p:extLst>
      <p:ext uri="{BB962C8B-B14F-4D97-AF65-F5344CB8AC3E}">
        <p14:creationId xmlns:p14="http://schemas.microsoft.com/office/powerpoint/2010/main" val="16664593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 </a:t>
            </a:r>
            <a:r>
              <a:rPr lang="en-US" dirty="0" err="1" smtClean="0"/>
              <a:t>Flickr</a:t>
            </a:r>
            <a:r>
              <a:rPr lang="en-US" dirty="0" smtClean="0"/>
              <a:t> Project—user  tagging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In the first 10 months (2008)</a:t>
            </a:r>
          </a:p>
          <a:p>
            <a:r>
              <a:rPr lang="en-US" dirty="0" smtClean="0"/>
              <a:t>67,176 tags were added by 2,518 unique </a:t>
            </a:r>
            <a:r>
              <a:rPr lang="en-US" dirty="0" err="1" smtClean="0"/>
              <a:t>Flickr</a:t>
            </a:r>
            <a:r>
              <a:rPr lang="en-US" dirty="0" smtClean="0"/>
              <a:t> accounts. </a:t>
            </a:r>
          </a:p>
          <a:p>
            <a:r>
              <a:rPr lang="en-US" dirty="0" smtClean="0"/>
              <a:t>4,548 of the 4,615 photos have at least one community-provided tag. </a:t>
            </a:r>
          </a:p>
          <a:p>
            <a:r>
              <a:rPr lang="en-US" dirty="0" smtClean="0"/>
              <a:t>Less than 25 instances of user-generated content were removed as inappropriate. </a:t>
            </a:r>
          </a:p>
          <a:p>
            <a:r>
              <a:rPr lang="en-US" dirty="0" smtClean="0"/>
              <a:t>• More than 500 Prints and Photographs Online Catalog (PPOC) records have been enhanced with new information provided by the </a:t>
            </a:r>
            <a:r>
              <a:rPr lang="en-US" dirty="0" err="1" smtClean="0"/>
              <a:t>Flickr</a:t>
            </a:r>
            <a:r>
              <a:rPr lang="en-US" dirty="0" smtClean="0"/>
              <a:t> Community. </a:t>
            </a:r>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8066" name="Picture 2"/>
          <p:cNvPicPr>
            <a:picLocks noGrp="1" noChangeAspect="1" noChangeArrowheads="1"/>
          </p:cNvPicPr>
          <p:nvPr>
            <p:ph idx="1"/>
          </p:nvPr>
        </p:nvPicPr>
        <p:blipFill>
          <a:blip r:embed="rId2" cstate="print"/>
          <a:srcRect l="10409" t="5992" r="12768" b="32593"/>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2895600" y="-152400"/>
            <a:ext cx="2550122" cy="1569660"/>
          </a:xfrm>
          <a:prstGeom prst="rect">
            <a:avLst/>
          </a:prstGeom>
          <a:noFill/>
        </p:spPr>
        <p:txBody>
          <a:bodyPr wrap="square" rtlCol="0">
            <a:spAutoFit/>
          </a:bodyPr>
          <a:lstStyle/>
          <a:p>
            <a:r>
              <a:rPr lang="en-US" sz="9600" dirty="0" smtClean="0">
                <a:solidFill>
                  <a:srgbClr val="FF0000"/>
                </a:solidFill>
              </a:rPr>
              <a:t>FAST</a:t>
            </a:r>
            <a:endParaRPr lang="en-US" sz="9600" dirty="0">
              <a:solidFill>
                <a:srgbClr val="FF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a:t>
            </a:r>
            <a:endParaRPr lang="en-US" dirty="0"/>
          </a:p>
        </p:txBody>
      </p:sp>
      <p:sp>
        <p:nvSpPr>
          <p:cNvPr id="3" name="Content Placeholder 2"/>
          <p:cNvSpPr>
            <a:spLocks noGrp="1"/>
          </p:cNvSpPr>
          <p:nvPr>
            <p:ph idx="1"/>
          </p:nvPr>
        </p:nvSpPr>
        <p:spPr/>
        <p:txBody>
          <a:bodyPr/>
          <a:lstStyle/>
          <a:p>
            <a:endParaRPr lang="en-US"/>
          </a:p>
        </p:txBody>
      </p:sp>
      <p:pic>
        <p:nvPicPr>
          <p:cNvPr id="78849" name="Picture 1"/>
          <p:cNvPicPr>
            <a:picLocks noChangeAspect="1" noChangeArrowheads="1"/>
          </p:cNvPicPr>
          <p:nvPr/>
        </p:nvPicPr>
        <p:blipFill>
          <a:blip r:embed="rId2" cstate="print"/>
          <a:srcRect l="17000" t="7111" r="17000" b="4620"/>
          <a:stretch>
            <a:fillRect/>
          </a:stretch>
        </p:blipFill>
        <p:spPr bwMode="auto">
          <a:xfrm>
            <a:off x="0" y="0"/>
            <a:ext cx="89916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762000"/>
          </a:xfrm>
        </p:spPr>
        <p:txBody>
          <a:bodyPr/>
          <a:lstStyle/>
          <a:p>
            <a:r>
              <a:rPr lang="en-US" dirty="0" smtClean="0"/>
              <a:t>Tips for Crowdsourcing</a:t>
            </a:r>
            <a:endParaRPr lang="en-US" dirty="0"/>
          </a:p>
        </p:txBody>
      </p:sp>
      <p:sp>
        <p:nvSpPr>
          <p:cNvPr id="3" name="Content Placeholder 2"/>
          <p:cNvSpPr>
            <a:spLocks noGrp="1"/>
          </p:cNvSpPr>
          <p:nvPr>
            <p:ph idx="1"/>
          </p:nvPr>
        </p:nvSpPr>
        <p:spPr>
          <a:xfrm>
            <a:off x="457200" y="1600201"/>
            <a:ext cx="8229600" cy="3429000"/>
          </a:xfrm>
        </p:spPr>
        <p:txBody>
          <a:bodyPr/>
          <a:lstStyle/>
          <a:p>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990600"/>
            <a:ext cx="83058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990600" y="5334000"/>
            <a:ext cx="7620000" cy="1200329"/>
          </a:xfrm>
          <a:prstGeom prst="rect">
            <a:avLst/>
          </a:prstGeom>
        </p:spPr>
        <p:txBody>
          <a:bodyPr wrap="square">
            <a:spAutoFit/>
          </a:bodyPr>
          <a:lstStyle/>
          <a:p>
            <a:r>
              <a:rPr lang="en-US" dirty="0" err="1" smtClean="0"/>
              <a:t>Andro</a:t>
            </a:r>
            <a:r>
              <a:rPr lang="en-US" dirty="0" smtClean="0"/>
              <a:t>, M., </a:t>
            </a:r>
            <a:r>
              <a:rPr lang="en-US" dirty="0" err="1" smtClean="0"/>
              <a:t>Saleh</a:t>
            </a:r>
            <a:r>
              <a:rPr lang="en-US" dirty="0" smtClean="0"/>
              <a:t>, I. (2017). "Digital Libraries and </a:t>
            </a:r>
            <a:r>
              <a:rPr lang="en-US" dirty="0" err="1" smtClean="0"/>
              <a:t>Crowdsourcing</a:t>
            </a:r>
            <a:r>
              <a:rPr lang="en-US" dirty="0" smtClean="0"/>
              <a:t>: A Review". pp. 135-162. In Collective Intelligence and Digital Archives: Towards Knowledge Ecosystems. Edited by Samuel </a:t>
            </a:r>
            <a:r>
              <a:rPr lang="en-US" dirty="0" err="1" smtClean="0"/>
              <a:t>Szoniecky</a:t>
            </a:r>
            <a:r>
              <a:rPr lang="en-US" dirty="0" smtClean="0"/>
              <a:t> and </a:t>
            </a:r>
            <a:r>
              <a:rPr lang="en-US" dirty="0" err="1" smtClean="0"/>
              <a:t>Nasreddine</a:t>
            </a:r>
            <a:r>
              <a:rPr lang="en-US" dirty="0" smtClean="0"/>
              <a:t> </a:t>
            </a:r>
            <a:r>
              <a:rPr lang="en-US" dirty="0" err="1" smtClean="0"/>
              <a:t>Bouhaï</a:t>
            </a:r>
            <a:r>
              <a:rPr lang="en-US" dirty="0" smtClean="0"/>
              <a:t>, Wiley / ISTE. ISBN 9781786300607. 260 p.</a:t>
            </a:r>
            <a:endParaRPr lang="en-US" dirty="0"/>
          </a:p>
        </p:txBody>
      </p:sp>
    </p:spTree>
    <p:extLst>
      <p:ext uri="{BB962C8B-B14F-4D97-AF65-F5344CB8AC3E}">
        <p14:creationId xmlns:p14="http://schemas.microsoft.com/office/powerpoint/2010/main" val="8654131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tch.jpg"/>
          <p:cNvPicPr>
            <a:picLocks noChangeAspect="1"/>
          </p:cNvPicPr>
          <p:nvPr/>
        </p:nvPicPr>
        <p:blipFill>
          <a:blip r:embed="rId2" cstate="print"/>
          <a:stretch>
            <a:fillRect/>
          </a:stretch>
        </p:blipFill>
        <p:spPr>
          <a:xfrm>
            <a:off x="0" y="0"/>
            <a:ext cx="9152327" cy="6858000"/>
          </a:xfrm>
          <a:prstGeom prst="rect">
            <a:avLst/>
          </a:prstGeom>
        </p:spPr>
      </p:pic>
      <p:sp>
        <p:nvSpPr>
          <p:cNvPr id="2" name="Title 1"/>
          <p:cNvSpPr>
            <a:spLocks noGrp="1"/>
          </p:cNvSpPr>
          <p:nvPr>
            <p:ph type="title"/>
          </p:nvPr>
        </p:nvSpPr>
        <p:spPr>
          <a:xfrm>
            <a:off x="914400" y="381000"/>
            <a:ext cx="7391400" cy="1524000"/>
          </a:xfrm>
          <a:solidFill>
            <a:srgbClr val="663300">
              <a:alpha val="58039"/>
            </a:srgbClr>
          </a:solidFill>
        </p:spPr>
        <p:txBody>
          <a:bodyPr>
            <a:normAutofit/>
          </a:bodyPr>
          <a:lstStyle/>
          <a:p>
            <a:pPr>
              <a:lnSpc>
                <a:spcPts val="4500"/>
              </a:lnSpc>
            </a:pPr>
            <a:r>
              <a:rPr lang="en-US" sz="6000" dirty="0" smtClean="0">
                <a:effectLst>
                  <a:outerShdw blurRad="38100" dist="38100" dir="2700000" algn="tl">
                    <a:srgbClr val="000000">
                      <a:alpha val="43137"/>
                    </a:srgbClr>
                  </a:outerShdw>
                </a:effectLst>
              </a:rPr>
              <a:t>Who bakes cookies one at a time?</a:t>
            </a:r>
            <a:endParaRPr lang="en-US" sz="6000" dirty="0">
              <a:effectLst>
                <a:outerShdw blurRad="38100" dist="38100" dir="2700000" algn="tl">
                  <a:srgbClr val="000000">
                    <a:alpha val="43137"/>
                  </a:srgbClr>
                </a:outerShdw>
              </a:effectLst>
            </a:endParaRPr>
          </a:p>
        </p:txBody>
      </p:sp>
      <p:sp>
        <p:nvSpPr>
          <p:cNvPr id="41986" name="AutoShape 2" descr="Image result for batch process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8" name="AutoShape 4" descr="Image result for batch process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040302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496" r="43533" b="55971"/>
          <a:stretch/>
        </p:blipFill>
        <p:spPr bwMode="auto">
          <a:xfrm>
            <a:off x="0" y="-38100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97481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95600"/>
            <a:ext cx="3581400" cy="1143000"/>
          </a:xfrm>
        </p:spPr>
        <p:txBody>
          <a:bodyPr>
            <a:normAutofit fontScale="90000"/>
          </a:bodyPr>
          <a:lstStyle/>
          <a:p>
            <a:pPr algn="r"/>
            <a:r>
              <a:rPr lang="en-US" dirty="0" smtClean="0"/>
              <a:t/>
            </a:r>
            <a:br>
              <a:rPr lang="en-US" dirty="0" smtClean="0"/>
            </a:br>
            <a:r>
              <a:rPr lang="en-US" dirty="0" smtClean="0"/>
              <a:t>Getting others</a:t>
            </a:r>
            <a:br>
              <a:rPr lang="en-US" dirty="0" smtClean="0"/>
            </a:br>
            <a:r>
              <a:rPr lang="en-US" dirty="0" smtClean="0"/>
              <a:t>to do</a:t>
            </a:r>
            <a:br>
              <a:rPr lang="en-US" dirty="0" smtClean="0"/>
            </a:br>
            <a:r>
              <a:rPr lang="en-US" dirty="0" smtClean="0"/>
              <a:t>the work</a:t>
            </a:r>
            <a:br>
              <a:rPr lang="en-US" dirty="0" smtClean="0"/>
            </a:br>
            <a:r>
              <a:rPr lang="en-US" dirty="0" smtClean="0"/>
              <a:t>for us:</a:t>
            </a:r>
            <a:br>
              <a:rPr lang="en-US" dirty="0" smtClean="0"/>
            </a:br>
            <a:r>
              <a:rPr lang="en-US" dirty="0"/>
              <a:t/>
            </a:r>
            <a:br>
              <a:rPr lang="en-US" dirty="0"/>
            </a:br>
            <a:r>
              <a:rPr lang="en-US" sz="5300" dirty="0" smtClean="0"/>
              <a:t>Re-purposing</a:t>
            </a:r>
            <a:br>
              <a:rPr lang="en-US" sz="5300" dirty="0" smtClean="0"/>
            </a:br>
            <a:r>
              <a:rPr lang="en-US" sz="5300" dirty="0" smtClean="0"/>
              <a:t>existing </a:t>
            </a:r>
            <a:br>
              <a:rPr lang="en-US" sz="5300" dirty="0" smtClean="0"/>
            </a:br>
            <a:r>
              <a:rPr lang="en-US" sz="5300" dirty="0" smtClean="0"/>
              <a:t>metadata</a:t>
            </a:r>
            <a:r>
              <a:rPr lang="en-US" dirty="0" smtClean="0"/>
              <a:t/>
            </a:r>
            <a:br>
              <a:rPr lang="en-US" dirty="0" smtClean="0"/>
            </a:br>
            <a:r>
              <a:rPr lang="en-US" dirty="0" smtClean="0"/>
              <a:t/>
            </a:r>
            <a:br>
              <a:rPr lang="en-US" dirty="0" smtClean="0"/>
            </a:br>
            <a:endParaRPr lang="en-US" dirty="0"/>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609600"/>
            <a:ext cx="3837508"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70604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dirty="0" smtClean="0"/>
              <a:t>Goal: 30,000+ ISSN!</a:t>
            </a:r>
            <a:endParaRPr lang="en-US" dirty="0"/>
          </a:p>
        </p:txBody>
      </p:sp>
      <p:pic>
        <p:nvPicPr>
          <p:cNvPr id="4" name="Picture 2"/>
          <p:cNvPicPr>
            <a:picLocks noGrp="1" noChangeAspect="1" noChangeArrowheads="1"/>
          </p:cNvPicPr>
          <p:nvPr>
            <p:ph idx="4294967295"/>
          </p:nvPr>
        </p:nvPicPr>
        <p:blipFill rotWithShape="1">
          <a:blip r:embed="rId2" cstate="print">
            <a:extLst>
              <a:ext uri="{28A0092B-C50C-407E-A947-70E740481C1C}">
                <a14:useLocalDpi xmlns:a14="http://schemas.microsoft.com/office/drawing/2010/main" val="0"/>
              </a:ext>
            </a:extLst>
          </a:blip>
          <a:srcRect l="14250" t="33042" r="26087" b="16663"/>
          <a:stretch/>
        </p:blipFill>
        <p:spPr bwMode="auto">
          <a:xfrm>
            <a:off x="381000" y="1371600"/>
            <a:ext cx="845820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457" t="9834" r="40063" b="35351"/>
          <a:stretch/>
        </p:blipFill>
        <p:spPr bwMode="auto">
          <a:xfrm>
            <a:off x="152400" y="152400"/>
            <a:ext cx="8839200"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667000" y="762000"/>
            <a:ext cx="5851282" cy="830997"/>
          </a:xfrm>
          <a:prstGeom prst="rect">
            <a:avLst/>
          </a:prstGeom>
          <a:solidFill>
            <a:schemeClr val="tx1"/>
          </a:solidFill>
        </p:spPr>
        <p:txBody>
          <a:bodyPr wrap="none" rtlCol="0">
            <a:spAutoFit/>
          </a:bodyPr>
          <a:lstStyle/>
          <a:p>
            <a:r>
              <a:rPr lang="en-US" sz="4800" b="1" dirty="0" smtClean="0">
                <a:solidFill>
                  <a:schemeClr val="bg1"/>
                </a:solidFill>
              </a:rPr>
              <a:t>10,737+ ISSN assigned</a:t>
            </a:r>
            <a:endParaRPr lang="en-US" sz="4800" b="1" dirty="0">
              <a:solidFill>
                <a:schemeClr val="bg1"/>
              </a:solidFill>
            </a:endParaRPr>
          </a:p>
        </p:txBody>
      </p:sp>
    </p:spTree>
    <p:extLst>
      <p:ext uri="{BB962C8B-B14F-4D97-AF65-F5344CB8AC3E}">
        <p14:creationId xmlns:p14="http://schemas.microsoft.com/office/powerpoint/2010/main" val="19916827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3490" name="Picture 2"/>
          <p:cNvPicPr>
            <a:picLocks noGrp="1" noChangeAspect="1" noChangeArrowheads="1"/>
          </p:cNvPicPr>
          <p:nvPr>
            <p:ph idx="1"/>
          </p:nvPr>
        </p:nvPicPr>
        <p:blipFill>
          <a:blip r:embed="rId2" cstate="print"/>
          <a:srcRect l="15907" t="10102" r="15907" b="24237"/>
          <a:stretch>
            <a:fillRect/>
          </a:stretch>
        </p:blipFill>
        <p:spPr bwMode="auto">
          <a:xfrm>
            <a:off x="1" y="0"/>
            <a:ext cx="9144000" cy="6705600"/>
          </a:xfrm>
          <a:prstGeom prst="rect">
            <a:avLst/>
          </a:prstGeom>
          <a:noFill/>
          <a:ln w="9525">
            <a:noFill/>
            <a:miter lim="800000"/>
            <a:headEnd/>
            <a:tailEnd/>
          </a:ln>
        </p:spPr>
      </p:pic>
      <p:sp>
        <p:nvSpPr>
          <p:cNvPr id="63494" name="AutoShape 6" descr="https://www.loc.gov/issn/images/us-issn-cobrand3.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3495" name="Picture 7"/>
          <p:cNvPicPr>
            <a:picLocks noChangeAspect="1" noChangeArrowheads="1"/>
          </p:cNvPicPr>
          <p:nvPr/>
        </p:nvPicPr>
        <p:blipFill>
          <a:blip r:embed="rId3" cstate="print"/>
          <a:srcRect/>
          <a:stretch>
            <a:fillRect/>
          </a:stretch>
        </p:blipFill>
        <p:spPr bwMode="auto">
          <a:xfrm rot="20530777">
            <a:off x="3307374" y="2940304"/>
            <a:ext cx="4576182" cy="1914525"/>
          </a:xfrm>
          <a:prstGeom prst="rect">
            <a:avLst/>
          </a:prstGeom>
          <a:noFill/>
          <a:ln w="9525">
            <a:noFill/>
            <a:miter lim="800000"/>
            <a:headEnd/>
            <a:tailEnd/>
          </a:ln>
        </p:spPr>
      </p:pic>
      <p:sp>
        <p:nvSpPr>
          <p:cNvPr id="9" name="Rectangle 8"/>
          <p:cNvSpPr/>
          <p:nvPr/>
        </p:nvSpPr>
        <p:spPr>
          <a:xfrm>
            <a:off x="4319362" y="2967334"/>
            <a:ext cx="505268" cy="3170099"/>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0000" b="1" dirty="0" smtClean="0">
                <a:ln w="11430"/>
                <a:solidFill>
                  <a:srgbClr val="FFFF00"/>
                </a:solidFill>
                <a:effectLst>
                  <a:outerShdw blurRad="80000" dist="40000" dir="5040000" algn="tl">
                    <a:srgbClr val="000000">
                      <a:alpha val="30000"/>
                    </a:srgbClr>
                  </a:outerShdw>
                </a:effectLst>
              </a:rPr>
              <a:t>?</a:t>
            </a:r>
            <a:endParaRPr lang="en-US" sz="20000" b="1" cap="none" spc="0" dirty="0">
              <a:ln w="11430"/>
              <a:solidFill>
                <a:srgbClr val="FFFF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a:bodyPr>
          <a:lstStyle/>
          <a:p>
            <a:r>
              <a:rPr lang="en-US" sz="6600" dirty="0" smtClean="0"/>
              <a:t>Are we there yet?</a:t>
            </a:r>
            <a:endParaRPr lang="en-US" sz="6600" dirty="0"/>
          </a:p>
        </p:txBody>
      </p:sp>
      <p:sp>
        <p:nvSpPr>
          <p:cNvPr id="5" name="TextBox 4"/>
          <p:cNvSpPr txBox="1"/>
          <p:nvPr/>
        </p:nvSpPr>
        <p:spPr>
          <a:xfrm>
            <a:off x="1752600" y="3581400"/>
            <a:ext cx="4241033" cy="1107996"/>
          </a:xfrm>
          <a:prstGeom prst="rect">
            <a:avLst/>
          </a:prstGeom>
          <a:noFill/>
        </p:spPr>
        <p:txBody>
          <a:bodyPr wrap="none" rtlCol="0">
            <a:spAutoFit/>
          </a:bodyPr>
          <a:lstStyle/>
          <a:p>
            <a:r>
              <a:rPr lang="en-US" sz="6600" dirty="0" smtClean="0"/>
              <a:t>Even then…</a:t>
            </a:r>
            <a:endParaRPr lang="en-US" sz="6600" dirty="0"/>
          </a:p>
        </p:txBody>
      </p:sp>
    </p:spTree>
    <p:extLst>
      <p:ext uri="{BB962C8B-B14F-4D97-AF65-F5344CB8AC3E}">
        <p14:creationId xmlns:p14="http://schemas.microsoft.com/office/powerpoint/2010/main" val="135626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3246" t="16416" r="23009" b="11401"/>
          <a:stretch/>
        </p:blipFill>
        <p:spPr bwMode="auto">
          <a:xfrm>
            <a:off x="1" y="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828800" y="743634"/>
            <a:ext cx="5738687" cy="646331"/>
          </a:xfrm>
          <a:prstGeom prst="rect">
            <a:avLst/>
          </a:prstGeom>
          <a:noFill/>
        </p:spPr>
        <p:txBody>
          <a:bodyPr wrap="none" rtlCol="0">
            <a:spAutoFit/>
          </a:bodyPr>
          <a:lstStyle/>
          <a:p>
            <a:r>
              <a:rPr lang="en-US" sz="3600" b="1" dirty="0" smtClean="0">
                <a:solidFill>
                  <a:srgbClr val="FF0000"/>
                </a:solidFill>
              </a:rPr>
              <a:t>Publisher-supplied Metadata</a:t>
            </a:r>
            <a:endParaRPr lang="en-US" sz="3600" b="1" dirty="0">
              <a:solidFill>
                <a:srgbClr val="FF0000"/>
              </a:solidFill>
            </a:endParaRPr>
          </a:p>
        </p:txBody>
      </p:sp>
    </p:spTree>
    <p:extLst>
      <p:ext uri="{BB962C8B-B14F-4D97-AF65-F5344CB8AC3E}">
        <p14:creationId xmlns:p14="http://schemas.microsoft.com/office/powerpoint/2010/main" val="33951374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lum contrast="20000"/>
            <a:extLst>
              <a:ext uri="{28A0092B-C50C-407E-A947-70E740481C1C}">
                <a14:useLocalDpi xmlns:a14="http://schemas.microsoft.com/office/drawing/2010/main" val="0"/>
              </a:ext>
            </a:extLst>
          </a:blip>
          <a:srcRect l="14167" t="11195" r="21667" b="9199"/>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16063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lum contrast="20000"/>
            <a:extLst>
              <a:ext uri="{28A0092B-C50C-407E-A947-70E740481C1C}">
                <a14:useLocalDpi xmlns:a14="http://schemas.microsoft.com/office/drawing/2010/main" val="0"/>
              </a:ext>
            </a:extLst>
          </a:blip>
          <a:srcRect l="13066" t="11785" r="21589" b="1076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75545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3" name="Content Placeholder 2"/>
          <p:cNvSpPr>
            <a:spLocks noGrp="1"/>
          </p:cNvSpPr>
          <p:nvPr>
            <p:ph idx="1"/>
          </p:nvPr>
        </p:nvSpPr>
        <p:spPr/>
        <p:txBody>
          <a:bodyPr/>
          <a:lstStyle/>
          <a:p>
            <a:pPr>
              <a:defRPr/>
            </a:pPr>
            <a:endParaRPr lang="en-US" dirty="0"/>
          </a:p>
        </p:txBody>
      </p:sp>
      <p:pic>
        <p:nvPicPr>
          <p:cNvPr id="22532" name="Picture 2" descr="C:\Users\rrey\AppData\Local\Microsoft\Windows\Temporary Internet Files\Content.Outlook\O8EA42LP\Postpub (2).png"/>
          <p:cNvPicPr>
            <a:picLocks noChangeAspect="1" noChangeArrowheads="1"/>
          </p:cNvPicPr>
          <p:nvPr/>
        </p:nvPicPr>
        <p:blipFill>
          <a:blip r:embed="rId2" cstate="print">
            <a:extLst>
              <a:ext uri="{28A0092B-C50C-407E-A947-70E740481C1C}">
                <a14:useLocalDpi xmlns:a14="http://schemas.microsoft.com/office/drawing/2010/main" val="0"/>
              </a:ext>
            </a:extLst>
          </a:blip>
          <a:srcRect l="18082" t="31213" r="12601" b="4900"/>
          <a:stretch>
            <a:fillRect/>
          </a:stretch>
        </p:blipFill>
        <p:spPr bwMode="auto">
          <a:xfrm>
            <a:off x="0" y="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3" cstate="print"/>
          <a:srcRect/>
          <a:stretch>
            <a:fillRect/>
          </a:stretch>
        </p:blipFill>
        <p:spPr bwMode="auto">
          <a:xfrm>
            <a:off x="5181600" y="228600"/>
            <a:ext cx="3442605" cy="1440274"/>
          </a:xfrm>
          <a:prstGeom prst="rect">
            <a:avLst/>
          </a:prstGeom>
          <a:noFill/>
          <a:ln w="9525">
            <a:noFill/>
            <a:miter lim="800000"/>
            <a:headEnd/>
            <a:tailEnd/>
          </a:ln>
        </p:spPr>
      </p:pic>
      <p:sp>
        <p:nvSpPr>
          <p:cNvPr id="6" name="Rectangle 5"/>
          <p:cNvSpPr/>
          <p:nvPr/>
        </p:nvSpPr>
        <p:spPr>
          <a:xfrm rot="20245916">
            <a:off x="2617697" y="2242720"/>
            <a:ext cx="5915210" cy="923330"/>
          </a:xfrm>
          <a:prstGeom prst="rect">
            <a:avLst/>
          </a:prstGeom>
          <a:noFill/>
        </p:spPr>
        <p:txBody>
          <a:bodyPr wrap="none" lIns="91440" tIns="45720" rIns="91440" bIns="45720">
            <a:spAutoFit/>
          </a:bodyPr>
          <a:lstStyle/>
          <a:p>
            <a:pPr algn="ct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Under development</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pic>
        <p:nvPicPr>
          <p:cNvPr id="23556" name="Picture 2" descr="C:\Users\rrey\AppData\Local\Microsoft\Windows\Temporary Internet Files\Content.Outlook\O8EA42LP\ApplPt2.png"/>
          <p:cNvPicPr>
            <a:picLocks noChangeAspect="1" noChangeArrowheads="1"/>
          </p:cNvPicPr>
          <p:nvPr/>
        </p:nvPicPr>
        <p:blipFill>
          <a:blip r:embed="rId2" cstate="print">
            <a:extLst>
              <a:ext uri="{28A0092B-C50C-407E-A947-70E740481C1C}">
                <a14:useLocalDpi xmlns:a14="http://schemas.microsoft.com/office/drawing/2010/main" val="0"/>
              </a:ext>
            </a:extLst>
          </a:blip>
          <a:srcRect l="20567" t="67" r="13680" b="-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2458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6078" t="2" r="11848" b="-992"/>
          <a:stretch>
            <a:fillRect/>
          </a:stretch>
        </p:blipFill>
        <p:spPr bwMode="auto">
          <a:xfrm>
            <a:off x="0" y="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09600"/>
            <a:ext cx="7391400" cy="1066800"/>
          </a:xfrm>
        </p:spPr>
        <p:txBody>
          <a:bodyPr/>
          <a:lstStyle/>
          <a:p>
            <a:pPr>
              <a:defRPr/>
            </a:pPr>
            <a:r>
              <a:rPr lang="en-US" dirty="0" smtClean="0"/>
              <a:t>Application + converted record</a:t>
            </a:r>
            <a:endParaRPr lang="en-US" dirty="0"/>
          </a:p>
        </p:txBody>
      </p:sp>
      <p:sp>
        <p:nvSpPr>
          <p:cNvPr id="3" name="Content Placeholder 2"/>
          <p:cNvSpPr>
            <a:spLocks noGrp="1"/>
          </p:cNvSpPr>
          <p:nvPr>
            <p:ph idx="1"/>
          </p:nvPr>
        </p:nvSpPr>
        <p:spPr/>
        <p:txBody>
          <a:bodyPr/>
          <a:lstStyle/>
          <a:p>
            <a:pPr>
              <a:defRPr/>
            </a:pPr>
            <a:endParaRPr lang="en-US" altLang="en-US" dirty="0" smtClean="0">
              <a:effectLst>
                <a:outerShdw blurRad="38100" dist="38100" dir="2700000" algn="tl">
                  <a:srgbClr val="C0C0C0"/>
                </a:outerShdw>
              </a:effectLst>
            </a:endParaRPr>
          </a:p>
        </p:txBody>
      </p:sp>
      <p:pic>
        <p:nvPicPr>
          <p:cNvPr id="28676" name="Picture 4" descr="C:\Users\rrey\AppData\Local\Microsoft\Windows\Temporary Internet Files\Content.Outlook\O8EA42LP\MARC.png"/>
          <p:cNvPicPr>
            <a:picLocks noChangeAspect="1" noChangeArrowheads="1"/>
          </p:cNvPicPr>
          <p:nvPr/>
        </p:nvPicPr>
        <p:blipFill>
          <a:blip r:embed="rId2" cstate="print">
            <a:extLst>
              <a:ext uri="{28A0092B-C50C-407E-A947-70E740481C1C}">
                <a14:useLocalDpi xmlns:a14="http://schemas.microsoft.com/office/drawing/2010/main" val="0"/>
              </a:ext>
            </a:extLst>
          </a:blip>
          <a:srcRect l="2" t="18634" r="65169" b="239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29700" name="Picture 2" descr="C:\Users\rrey\AppData\Local\Microsoft\Windows\Temporary Internet Files\Content.Outlook\O8EA42LP\MARCPt2.png"/>
          <p:cNvPicPr>
            <a:picLocks noChangeAspect="1" noChangeArrowheads="1"/>
          </p:cNvPicPr>
          <p:nvPr/>
        </p:nvPicPr>
        <p:blipFill>
          <a:blip r:embed="rId2" cstate="print">
            <a:extLst>
              <a:ext uri="{28A0092B-C50C-407E-A947-70E740481C1C}">
                <a14:useLocalDpi xmlns:a14="http://schemas.microsoft.com/office/drawing/2010/main" val="0"/>
              </a:ext>
            </a:extLst>
          </a:blip>
          <a:srcRect t="58115" r="75096" b="63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Q: hey girl you know I'm not usually the jealous type but, who is MARC? A: Don't worry it's a cataloging th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cstate="print"/>
          <a:srcRect l="16046" t="2995" r="1952" b="11156"/>
          <a:stretch>
            <a:fillRect/>
          </a:stretch>
        </p:blipFill>
        <p:spPr bwMode="auto">
          <a:xfrm>
            <a:off x="2743200" y="152400"/>
            <a:ext cx="6400800" cy="6705600"/>
          </a:xfrm>
          <a:prstGeom prst="rect">
            <a:avLst/>
          </a:prstGeom>
          <a:noFill/>
          <a:ln w="9525">
            <a:noFill/>
            <a:miter lim="800000"/>
            <a:headEnd/>
            <a:tailEnd/>
          </a:ln>
        </p:spPr>
      </p:pic>
      <p:sp>
        <p:nvSpPr>
          <p:cNvPr id="7" name="Title 6"/>
          <p:cNvSpPr>
            <a:spLocks noGrp="1"/>
          </p:cNvSpPr>
          <p:nvPr>
            <p:ph type="title"/>
          </p:nvPr>
        </p:nvSpPr>
        <p:spPr>
          <a:xfrm>
            <a:off x="381000" y="2362200"/>
            <a:ext cx="4038600" cy="4038600"/>
          </a:xfrm>
        </p:spPr>
        <p:txBody>
          <a:bodyPr>
            <a:noAutofit/>
          </a:bodyPr>
          <a:lstStyle/>
          <a:p>
            <a:pPr algn="l">
              <a:lnSpc>
                <a:spcPts val="5800"/>
              </a:lnSpc>
            </a:pPr>
            <a:r>
              <a:rPr lang="en-US" sz="7200" dirty="0" smtClean="0">
                <a:solidFill>
                  <a:srgbClr val="FFFF00"/>
                </a:solidFill>
              </a:rPr>
              <a:t>Keep</a:t>
            </a:r>
            <a:br>
              <a:rPr lang="en-US" sz="7200" dirty="0" smtClean="0">
                <a:solidFill>
                  <a:srgbClr val="FFFF00"/>
                </a:solidFill>
              </a:rPr>
            </a:br>
            <a:r>
              <a:rPr lang="en-US" sz="7200" dirty="0" smtClean="0">
                <a:solidFill>
                  <a:srgbClr val="FFFF00"/>
                </a:solidFill>
              </a:rPr>
              <a:t>assessing</a:t>
            </a:r>
            <a:br>
              <a:rPr lang="en-US" sz="7200" dirty="0" smtClean="0">
                <a:solidFill>
                  <a:srgbClr val="FFFF00"/>
                </a:solidFill>
              </a:rPr>
            </a:br>
            <a:r>
              <a:rPr lang="en-US" sz="7200" dirty="0" smtClean="0">
                <a:solidFill>
                  <a:srgbClr val="FFFF00"/>
                </a:solidFill>
              </a:rPr>
              <a:t>rules,</a:t>
            </a:r>
            <a:br>
              <a:rPr lang="en-US" sz="7200" dirty="0" smtClean="0">
                <a:solidFill>
                  <a:srgbClr val="FFFF00"/>
                </a:solidFill>
              </a:rPr>
            </a:br>
            <a:r>
              <a:rPr lang="en-US" sz="7200" dirty="0" smtClean="0">
                <a:solidFill>
                  <a:srgbClr val="FFFF00"/>
                </a:solidFill>
              </a:rPr>
              <a:t>standards,</a:t>
            </a:r>
            <a:br>
              <a:rPr lang="en-US" sz="7200" dirty="0" smtClean="0">
                <a:solidFill>
                  <a:srgbClr val="FFFF00"/>
                </a:solidFill>
              </a:rPr>
            </a:br>
            <a:r>
              <a:rPr lang="en-US" sz="7200" dirty="0" smtClean="0">
                <a:solidFill>
                  <a:srgbClr val="FFFF00"/>
                </a:solidFill>
              </a:rPr>
              <a:t>practices</a:t>
            </a:r>
            <a:br>
              <a:rPr lang="en-US" sz="7200" dirty="0" smtClean="0">
                <a:solidFill>
                  <a:srgbClr val="FFFF00"/>
                </a:solidFill>
              </a:rPr>
            </a:br>
            <a:endParaRPr lang="en-US" sz="7200" dirty="0">
              <a:solidFill>
                <a:srgbClr val="FFFF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381000" y="1143000"/>
            <a:ext cx="4191000" cy="2286000"/>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solidFill>
                <a:schemeClr val="bg1"/>
              </a:solidFill>
            </a:endParaRPr>
          </a:p>
          <a:p>
            <a:pPr algn="ctr"/>
            <a:r>
              <a:rPr lang="en-US" sz="2400" b="1" dirty="0" smtClean="0">
                <a:solidFill>
                  <a:schemeClr val="bg1"/>
                </a:solidFill>
              </a:rPr>
              <a:t>Exploit RDA’s emphasis on elements rather than records</a:t>
            </a:r>
          </a:p>
          <a:p>
            <a:pPr algn="ctr"/>
            <a:endParaRPr lang="en-US" sz="2400" dirty="0">
              <a:solidFill>
                <a:schemeClr val="bg1"/>
              </a:solidFill>
            </a:endParaRPr>
          </a:p>
        </p:txBody>
      </p:sp>
      <p:sp>
        <p:nvSpPr>
          <p:cNvPr id="6" name="Cloud Callout 5"/>
          <p:cNvSpPr/>
          <p:nvPr/>
        </p:nvSpPr>
        <p:spPr>
          <a:xfrm rot="832478">
            <a:off x="5281785" y="517713"/>
            <a:ext cx="3352800" cy="2514600"/>
          </a:xfrm>
          <a:prstGeom prst="cloud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Could we catalog only at the work level?</a:t>
            </a:r>
            <a:endParaRPr lang="en-US" sz="2400" b="1" dirty="0">
              <a:solidFill>
                <a:schemeClr val="bg1"/>
              </a:solidFill>
            </a:endParaRPr>
          </a:p>
        </p:txBody>
      </p:sp>
      <p:sp>
        <p:nvSpPr>
          <p:cNvPr id="7" name="Cloud Callout 6"/>
          <p:cNvSpPr/>
          <p:nvPr/>
        </p:nvSpPr>
        <p:spPr>
          <a:xfrm rot="615820">
            <a:off x="398050" y="4088677"/>
            <a:ext cx="4953000" cy="2346842"/>
          </a:xfrm>
          <a:prstGeom prst="cloud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Do we need to laboriously transcribe title pages of resources that are only an online click away?</a:t>
            </a:r>
            <a:endParaRPr lang="en-US" sz="2400" b="1" dirty="0">
              <a:solidFill>
                <a:schemeClr val="bg1"/>
              </a:solidFill>
            </a:endParaRPr>
          </a:p>
        </p:txBody>
      </p:sp>
      <p:sp>
        <p:nvSpPr>
          <p:cNvPr id="8" name="Cloud Callout 7"/>
          <p:cNvSpPr/>
          <p:nvPr/>
        </p:nvSpPr>
        <p:spPr>
          <a:xfrm>
            <a:off x="5315296" y="3200400"/>
            <a:ext cx="3581400" cy="3200400"/>
          </a:xfrm>
          <a:prstGeom prst="cloudCallout">
            <a:avLst>
              <a:gd name="adj1" fmla="val -43389"/>
              <a:gd name="adj2" fmla="val 5173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Focus efforts on unique items and library value-added elements: subjects, names</a:t>
            </a:r>
            <a:endParaRPr lang="en-US" sz="2400" b="1" dirty="0">
              <a:solidFill>
                <a:schemeClr val="bg1"/>
              </a:solidFill>
            </a:endParaRPr>
          </a:p>
        </p:txBody>
      </p:sp>
      <p:sp>
        <p:nvSpPr>
          <p:cNvPr id="4" name="Title 3"/>
          <p:cNvSpPr>
            <a:spLocks noGrp="1"/>
          </p:cNvSpPr>
          <p:nvPr>
            <p:ph type="title"/>
          </p:nvPr>
        </p:nvSpPr>
        <p:spPr>
          <a:xfrm>
            <a:off x="0" y="152400"/>
            <a:ext cx="8229600" cy="1143000"/>
          </a:xfrm>
        </p:spPr>
        <p:txBody>
          <a:bodyPr/>
          <a:lstStyle/>
          <a:p>
            <a:r>
              <a:rPr lang="en-US" dirty="0" smtClean="0">
                <a:effectLst>
                  <a:outerShdw blurRad="38100" dist="38100" dir="2700000" algn="tl">
                    <a:srgbClr val="000000">
                      <a:alpha val="43137"/>
                    </a:srgbClr>
                  </a:outerShdw>
                </a:effectLst>
              </a:rPr>
              <a:t>A few thoughts…</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098316"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4169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lum contrast="20000"/>
          </a:blip>
          <a:srcRect/>
          <a:stretch>
            <a:fillRect/>
          </a:stretch>
        </p:blipFill>
        <p:spPr>
          <a:xfrm>
            <a:off x="9525" y="0"/>
            <a:ext cx="9144000" cy="6858000"/>
          </a:xfrm>
          <a:prstGeom prst="rect">
            <a:avLst/>
          </a:prstGeom>
          <a:solidFill>
            <a:schemeClr val="bg1"/>
          </a:solidFill>
        </p:spPr>
      </p:pic>
      <p:sp>
        <p:nvSpPr>
          <p:cNvPr id="2" name="Title 1"/>
          <p:cNvSpPr>
            <a:spLocks noGrp="1"/>
          </p:cNvSpPr>
          <p:nvPr>
            <p:ph type="title"/>
          </p:nvPr>
        </p:nvSpPr>
        <p:spPr>
          <a:xfrm>
            <a:off x="457200" y="457200"/>
            <a:ext cx="8229600" cy="1143000"/>
          </a:xfrm>
          <a:solidFill>
            <a:srgbClr val="000000">
              <a:alpha val="40000"/>
            </a:srgbClr>
          </a:solidFill>
          <a:effectLst>
            <a:softEdge rad="317500"/>
          </a:effectLst>
        </p:spPr>
        <p:txBody>
          <a:bodyPr/>
          <a:lstStyle/>
          <a:p>
            <a:r>
              <a:rPr lang="en-US" dirty="0" smtClean="0"/>
              <a:t>Whither Serials Cataloging?</a:t>
            </a:r>
            <a:endParaRPr lang="en-US" dirty="0"/>
          </a:p>
        </p:txBody>
      </p:sp>
      <p:sp>
        <p:nvSpPr>
          <p:cNvPr id="3" name="Content Placeholder 2"/>
          <p:cNvSpPr>
            <a:spLocks noGrp="1"/>
          </p:cNvSpPr>
          <p:nvPr>
            <p:ph idx="1"/>
          </p:nvPr>
        </p:nvSpPr>
        <p:spPr>
          <a:xfrm>
            <a:off x="533400" y="2209800"/>
            <a:ext cx="8001000" cy="2895600"/>
          </a:xfrm>
          <a:solidFill>
            <a:srgbClr val="000000">
              <a:alpha val="41961"/>
            </a:srgbClr>
          </a:solidFill>
          <a:effectLst>
            <a:softEdge rad="127000"/>
          </a:effectLst>
        </p:spPr>
        <p:txBody>
          <a:bodyPr>
            <a:noAutofit/>
          </a:bodyPr>
          <a:lstStyle/>
          <a:p>
            <a:pPr>
              <a:lnSpc>
                <a:spcPts val="3700"/>
              </a:lnSpc>
            </a:pPr>
            <a:r>
              <a:rPr lang="en-US" sz="3600" dirty="0" smtClean="0"/>
              <a:t>IFLA LRM has opened itself to further development by the serials community</a:t>
            </a:r>
          </a:p>
          <a:p>
            <a:r>
              <a:rPr lang="en-US" sz="3600" dirty="0" smtClean="0"/>
              <a:t>ISSN standard under revision</a:t>
            </a:r>
          </a:p>
          <a:p>
            <a:pPr>
              <a:lnSpc>
                <a:spcPts val="3700"/>
              </a:lnSpc>
            </a:pPr>
            <a:r>
              <a:rPr lang="en-US" sz="3600" dirty="0" smtClean="0"/>
              <a:t>Focus on separable elements and </a:t>
            </a:r>
            <a:r>
              <a:rPr lang="en-US" sz="3600" dirty="0"/>
              <a:t>l</a:t>
            </a:r>
            <a:r>
              <a:rPr lang="en-US" sz="3600" dirty="0" smtClean="0"/>
              <a:t>inked data can solve the latest/successive entry conundrum</a:t>
            </a:r>
            <a:endParaRPr lang="en-US" sz="3600" dirty="0"/>
          </a:p>
        </p:txBody>
      </p:sp>
    </p:spTree>
    <p:extLst>
      <p:ext uri="{BB962C8B-B14F-4D97-AF65-F5344CB8AC3E}">
        <p14:creationId xmlns:p14="http://schemas.microsoft.com/office/powerpoint/2010/main" val="35393503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lum contrast="10000"/>
          </a:blip>
          <a:srcRect l="8962" t="16674" r="40233" b="18753"/>
          <a:stretch>
            <a:fillRect/>
          </a:stretch>
        </p:blipFill>
        <p:spPr bwMode="auto">
          <a:xfrm>
            <a:off x="0" y="0"/>
            <a:ext cx="9144000" cy="6705600"/>
          </a:xfrm>
          <a:prstGeom prst="rect">
            <a:avLst/>
          </a:prstGeom>
          <a:noFill/>
          <a:ln w="9525">
            <a:noFill/>
            <a:miter lim="800000"/>
            <a:headEnd/>
            <a:tailEnd/>
          </a:ln>
        </p:spPr>
      </p:pic>
      <p:sp>
        <p:nvSpPr>
          <p:cNvPr id="5" name="Rectangle 4"/>
          <p:cNvSpPr/>
          <p:nvPr/>
        </p:nvSpPr>
        <p:spPr>
          <a:xfrm>
            <a:off x="609600" y="609600"/>
            <a:ext cx="4495800" cy="365760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6562" name="Picture 2"/>
          <p:cNvPicPr>
            <a:picLocks noChangeAspect="1" noChangeArrowheads="1"/>
          </p:cNvPicPr>
          <p:nvPr/>
        </p:nvPicPr>
        <p:blipFill>
          <a:blip r:embed="rId2" cstate="print"/>
          <a:srcRect l="10000" t="16889" r="52500" b="31556"/>
          <a:stretch>
            <a:fillRect/>
          </a:stretch>
        </p:blipFill>
        <p:spPr bwMode="auto">
          <a:xfrm>
            <a:off x="0" y="228600"/>
            <a:ext cx="9144000" cy="6554216"/>
          </a:xfrm>
          <a:prstGeom prst="rect">
            <a:avLst/>
          </a:prstGeom>
          <a:noFill/>
          <a:ln w="9525">
            <a:noFill/>
            <a:miter lim="800000"/>
            <a:headEnd/>
            <a:tailEnd/>
          </a:ln>
        </p:spPr>
      </p:pic>
      <p:sp>
        <p:nvSpPr>
          <p:cNvPr id="4" name="TextBox 3"/>
          <p:cNvSpPr txBox="1"/>
          <p:nvPr/>
        </p:nvSpPr>
        <p:spPr>
          <a:xfrm>
            <a:off x="5867400" y="914400"/>
            <a:ext cx="2242024" cy="1200329"/>
          </a:xfrm>
          <a:prstGeom prst="rect">
            <a:avLst/>
          </a:prstGeom>
          <a:noFill/>
        </p:spPr>
        <p:txBody>
          <a:bodyPr wrap="none" rtlCol="0">
            <a:spAutoFit/>
          </a:bodyPr>
          <a:lstStyle/>
          <a:p>
            <a:r>
              <a:rPr lang="en-US" sz="2400" dirty="0" smtClean="0">
                <a:solidFill>
                  <a:schemeClr val="bg1"/>
                </a:solidFill>
              </a:rPr>
              <a:t>(Kathy </a:t>
            </a:r>
            <a:r>
              <a:rPr lang="en-US" sz="2400" dirty="0" err="1" smtClean="0">
                <a:solidFill>
                  <a:schemeClr val="bg1"/>
                </a:solidFill>
              </a:rPr>
              <a:t>Glennan</a:t>
            </a:r>
            <a:r>
              <a:rPr lang="en-US" sz="2400" dirty="0" smtClean="0">
                <a:solidFill>
                  <a:schemeClr val="bg1"/>
                </a:solidFill>
              </a:rPr>
              <a:t>, </a:t>
            </a:r>
          </a:p>
          <a:p>
            <a:r>
              <a:rPr lang="en-US" sz="2400" dirty="0" smtClean="0">
                <a:solidFill>
                  <a:schemeClr val="bg1"/>
                </a:solidFill>
              </a:rPr>
              <a:t>ALA Rep to RSC</a:t>
            </a:r>
          </a:p>
          <a:p>
            <a:r>
              <a:rPr lang="en-US" sz="2400" dirty="0" smtClean="0">
                <a:solidFill>
                  <a:schemeClr val="bg1"/>
                </a:solidFill>
              </a:rPr>
              <a:t>May 2016)</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l="33000" t="18667" r="34000" b="5778"/>
          <a:stretch>
            <a:fillRect/>
          </a:stretch>
        </p:blipFill>
        <p:spPr bwMode="auto">
          <a:xfrm>
            <a:off x="2362200" y="152400"/>
            <a:ext cx="5029200"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l="33000" t="14222" r="33500" b="4889"/>
          <a:stretch>
            <a:fillRect/>
          </a:stretch>
        </p:blipFill>
        <p:spPr bwMode="auto">
          <a:xfrm>
            <a:off x="1676400" y="0"/>
            <a:ext cx="6172200"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p:cNvPicPr>
            <a:picLocks noChangeAspect="1" noChangeArrowheads="1"/>
          </p:cNvPicPr>
          <p:nvPr/>
        </p:nvPicPr>
        <p:blipFill>
          <a:blip r:embed="rId2" cstate="print"/>
          <a:srcRect l="12500" t="8219" r="13500" b="12059"/>
          <a:stretch>
            <a:fillRect/>
          </a:stretch>
        </p:blipFill>
        <p:spPr bwMode="auto">
          <a:xfrm>
            <a:off x="0" y="0"/>
            <a:ext cx="9206652"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Line 9"/>
          <p:cNvSpPr>
            <a:spLocks noChangeShapeType="1"/>
          </p:cNvSpPr>
          <p:nvPr/>
        </p:nvSpPr>
        <p:spPr bwMode="auto">
          <a:xfrm flipV="1">
            <a:off x="2057400" y="1066800"/>
            <a:ext cx="5959678" cy="3849072"/>
          </a:xfrm>
          <a:prstGeom prst="line">
            <a:avLst/>
          </a:prstGeom>
          <a:noFill/>
          <a:ln w="38100">
            <a:solidFill>
              <a:schemeClr val="tx1"/>
            </a:solidFill>
            <a:round/>
            <a:headEnd/>
            <a:tailEnd type="triangle" w="med" len="med"/>
          </a:ln>
        </p:spPr>
        <p:txBody>
          <a:bodyPr/>
          <a:lstStyle/>
          <a:p>
            <a:endParaRPr lang="en-US"/>
          </a:p>
        </p:txBody>
      </p:sp>
      <p:pic>
        <p:nvPicPr>
          <p:cNvPr id="9220" name="Picture 4"/>
          <p:cNvPicPr>
            <a:picLocks noChangeAspect="1" noChangeArrowheads="1"/>
          </p:cNvPicPr>
          <p:nvPr/>
        </p:nvPicPr>
        <p:blipFill>
          <a:blip r:embed="rId2" cstate="print"/>
          <a:srcRect/>
          <a:stretch>
            <a:fillRect/>
          </a:stretch>
        </p:blipFill>
        <p:spPr bwMode="auto">
          <a:xfrm>
            <a:off x="1219200" y="4343400"/>
            <a:ext cx="1779873" cy="1723691"/>
          </a:xfrm>
          <a:prstGeom prst="rect">
            <a:avLst/>
          </a:prstGeom>
          <a:noFill/>
          <a:ln w="9525">
            <a:noFill/>
            <a:miter lim="800000"/>
            <a:headEnd/>
            <a:tailEnd/>
          </a:ln>
        </p:spPr>
      </p:pic>
      <p:pic>
        <p:nvPicPr>
          <p:cNvPr id="9221" name="Picture 5"/>
          <p:cNvPicPr>
            <a:picLocks noChangeAspect="1" noChangeArrowheads="1"/>
          </p:cNvPicPr>
          <p:nvPr/>
        </p:nvPicPr>
        <p:blipFill>
          <a:blip r:embed="rId3" cstate="print"/>
          <a:srcRect/>
          <a:stretch>
            <a:fillRect/>
          </a:stretch>
        </p:blipFill>
        <p:spPr bwMode="auto">
          <a:xfrm>
            <a:off x="4800600" y="1905000"/>
            <a:ext cx="3843109" cy="3787140"/>
          </a:xfrm>
          <a:prstGeom prst="rect">
            <a:avLst/>
          </a:prstGeom>
          <a:noFill/>
          <a:ln w="9525">
            <a:noFill/>
            <a:miter lim="800000"/>
            <a:headEnd/>
            <a:tailEnd/>
          </a:ln>
        </p:spPr>
      </p:pic>
      <p:sp>
        <p:nvSpPr>
          <p:cNvPr id="9223" name="Line 10"/>
          <p:cNvSpPr>
            <a:spLocks noChangeShapeType="1"/>
          </p:cNvSpPr>
          <p:nvPr/>
        </p:nvSpPr>
        <p:spPr bwMode="auto">
          <a:xfrm flipV="1">
            <a:off x="2590800" y="5638800"/>
            <a:ext cx="6324600" cy="304800"/>
          </a:xfrm>
          <a:prstGeom prst="line">
            <a:avLst/>
          </a:prstGeom>
          <a:noFill/>
          <a:ln w="38100">
            <a:solidFill>
              <a:schemeClr val="tx1"/>
            </a:solidFill>
            <a:round/>
            <a:headEnd/>
            <a:tailEnd type="triangle" w="med" len="med"/>
          </a:ln>
        </p:spPr>
        <p:txBody>
          <a:bodyPr/>
          <a:lstStyle/>
          <a:p>
            <a:endParaRPr lang="en-US"/>
          </a:p>
        </p:txBody>
      </p:sp>
      <p:sp>
        <p:nvSpPr>
          <p:cNvPr id="74754" name="AutoShape 2" descr="bf: BIBFRAME"/>
          <p:cNvSpPr>
            <a:spLocks noChangeAspect="1" noChangeArrowheads="1"/>
          </p:cNvSpPr>
          <p:nvPr/>
        </p:nvSpPr>
        <p:spPr bwMode="auto">
          <a:xfrm>
            <a:off x="155575" y="-342900"/>
            <a:ext cx="952500" cy="714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4756" name="AutoShape 4" descr="bf: BIBFRAME"/>
          <p:cNvSpPr>
            <a:spLocks noChangeAspect="1" noChangeArrowheads="1"/>
          </p:cNvSpPr>
          <p:nvPr/>
        </p:nvSpPr>
        <p:spPr bwMode="auto">
          <a:xfrm>
            <a:off x="155575" y="-342900"/>
            <a:ext cx="952500" cy="714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 name="Picture 10" descr="bibframe-logo-small.jpg"/>
          <p:cNvPicPr>
            <a:picLocks noChangeAspect="1"/>
          </p:cNvPicPr>
          <p:nvPr/>
        </p:nvPicPr>
        <p:blipFill>
          <a:blip r:embed="rId4" cstate="print"/>
          <a:stretch>
            <a:fillRect/>
          </a:stretch>
        </p:blipFill>
        <p:spPr>
          <a:xfrm>
            <a:off x="5410200" y="2895600"/>
            <a:ext cx="2438400" cy="1828799"/>
          </a:xfrm>
          <a:prstGeom prst="rect">
            <a:avLst/>
          </a:prstGeom>
        </p:spPr>
      </p:pic>
      <p:sp>
        <p:nvSpPr>
          <p:cNvPr id="114694" name="Rectangle 6"/>
          <p:cNvSpPr>
            <a:spLocks noGrp="1" noChangeArrowheads="1"/>
          </p:cNvSpPr>
          <p:nvPr>
            <p:ph type="title"/>
          </p:nvPr>
        </p:nvSpPr>
        <p:spPr>
          <a:xfrm>
            <a:off x="228600" y="457200"/>
            <a:ext cx="8610600" cy="914400"/>
          </a:xfrm>
        </p:spPr>
        <p:txBody>
          <a:bodyPr>
            <a:normAutofit fontScale="90000"/>
          </a:bodyPr>
          <a:lstStyle/>
          <a:p>
            <a:pPr>
              <a:lnSpc>
                <a:spcPct val="85000"/>
              </a:lnSpc>
              <a:defRPr/>
            </a:pPr>
            <a:r>
              <a:rPr lang="en-US" sz="4000" dirty="0" smtClean="0"/>
              <a:t>More than a new format-- </a:t>
            </a:r>
            <a:br>
              <a:rPr lang="en-US" sz="4000" dirty="0" smtClean="0"/>
            </a:br>
            <a:r>
              <a:rPr lang="en-US" sz="4000" dirty="0" smtClean="0"/>
              <a:t>a new bibliographic environment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b="23810"/>
          <a:stretch>
            <a:fillRect/>
          </a:stretch>
        </p:blipFill>
        <p:spPr bwMode="auto">
          <a:xfrm rot="-1157402">
            <a:off x="1219200" y="838200"/>
            <a:ext cx="2346325" cy="2514600"/>
          </a:xfrm>
          <a:prstGeom prst="rect">
            <a:avLst/>
          </a:prstGeom>
          <a:noFill/>
          <a:ln w="9525">
            <a:noFill/>
            <a:miter lim="800000"/>
            <a:headEnd/>
            <a:tailEnd/>
          </a:ln>
        </p:spPr>
      </p:pic>
      <p:pic>
        <p:nvPicPr>
          <p:cNvPr id="35843" name="Picture 3"/>
          <p:cNvPicPr>
            <a:picLocks noChangeAspect="1" noChangeArrowheads="1"/>
          </p:cNvPicPr>
          <p:nvPr/>
        </p:nvPicPr>
        <p:blipFill>
          <a:blip r:embed="rId4" cstate="print"/>
          <a:srcRect b="23810"/>
          <a:stretch>
            <a:fillRect/>
          </a:stretch>
        </p:blipFill>
        <p:spPr bwMode="auto">
          <a:xfrm rot="1496514">
            <a:off x="6705600" y="609600"/>
            <a:ext cx="1866900" cy="1905000"/>
          </a:xfrm>
          <a:prstGeom prst="rect">
            <a:avLst/>
          </a:prstGeom>
          <a:noFill/>
          <a:ln w="9525">
            <a:noFill/>
            <a:miter lim="800000"/>
            <a:headEnd/>
            <a:tailEnd/>
          </a:ln>
        </p:spPr>
      </p:pic>
      <p:pic>
        <p:nvPicPr>
          <p:cNvPr id="35844" name="Picture 4"/>
          <p:cNvPicPr>
            <a:picLocks noChangeAspect="1" noChangeArrowheads="1"/>
          </p:cNvPicPr>
          <p:nvPr/>
        </p:nvPicPr>
        <p:blipFill>
          <a:blip r:embed="rId5" cstate="print"/>
          <a:srcRect l="5556" t="43729" r="79630" b="10861"/>
          <a:stretch>
            <a:fillRect/>
          </a:stretch>
        </p:blipFill>
        <p:spPr bwMode="auto">
          <a:xfrm rot="-2040503">
            <a:off x="1665288" y="3756025"/>
            <a:ext cx="1390650" cy="2316163"/>
          </a:xfrm>
          <a:prstGeom prst="rect">
            <a:avLst/>
          </a:prstGeom>
          <a:noFill/>
          <a:ln w="9525">
            <a:noFill/>
            <a:miter lim="800000"/>
            <a:headEnd/>
            <a:tailEnd/>
          </a:ln>
        </p:spPr>
      </p:pic>
      <p:pic>
        <p:nvPicPr>
          <p:cNvPr id="35845" name="Picture 5"/>
          <p:cNvPicPr>
            <a:picLocks noChangeAspect="1" noChangeArrowheads="1"/>
          </p:cNvPicPr>
          <p:nvPr/>
        </p:nvPicPr>
        <p:blipFill>
          <a:blip r:embed="rId5" cstate="print">
            <a:clrChange>
              <a:clrFrom>
                <a:srgbClr val="000000"/>
              </a:clrFrom>
              <a:clrTo>
                <a:srgbClr val="000000">
                  <a:alpha val="0"/>
                </a:srgbClr>
              </a:clrTo>
            </a:clrChange>
          </a:blip>
          <a:srcRect l="19444" t="42047" r="64815" b="14224"/>
          <a:stretch>
            <a:fillRect/>
          </a:stretch>
        </p:blipFill>
        <p:spPr bwMode="auto">
          <a:xfrm rot="693029">
            <a:off x="6858000" y="3581400"/>
            <a:ext cx="1644650" cy="2514600"/>
          </a:xfrm>
          <a:prstGeom prst="rect">
            <a:avLst/>
          </a:prstGeom>
          <a:noFill/>
          <a:ln w="9525">
            <a:noFill/>
            <a:miter lim="800000"/>
            <a:headEnd/>
            <a:tailEnd/>
          </a:ln>
        </p:spPr>
      </p:pic>
      <p:pic>
        <p:nvPicPr>
          <p:cNvPr id="35846" name="Picture 9"/>
          <p:cNvPicPr>
            <a:picLocks noChangeAspect="1" noChangeArrowheads="1"/>
          </p:cNvPicPr>
          <p:nvPr/>
        </p:nvPicPr>
        <p:blipFill>
          <a:blip r:embed="rId6" cstate="print"/>
          <a:srcRect l="47223" r="35185"/>
          <a:stretch>
            <a:fillRect/>
          </a:stretch>
        </p:blipFill>
        <p:spPr bwMode="auto">
          <a:xfrm>
            <a:off x="3733800" y="1600200"/>
            <a:ext cx="3124200" cy="2193925"/>
          </a:xfrm>
          <a:prstGeom prst="rect">
            <a:avLst/>
          </a:prstGeom>
          <a:noFill/>
          <a:ln w="9525">
            <a:noFill/>
            <a:miter lim="800000"/>
            <a:headEnd/>
            <a:tailEnd/>
          </a:ln>
        </p:spPr>
      </p:pic>
      <p:pic>
        <p:nvPicPr>
          <p:cNvPr id="35847" name="Picture 7"/>
          <p:cNvPicPr>
            <a:picLocks noChangeAspect="1" noChangeArrowheads="1"/>
          </p:cNvPicPr>
          <p:nvPr/>
        </p:nvPicPr>
        <p:blipFill>
          <a:blip r:embed="rId7" cstate="print"/>
          <a:srcRect/>
          <a:stretch>
            <a:fillRect/>
          </a:stretch>
        </p:blipFill>
        <p:spPr bwMode="auto">
          <a:xfrm rot="1055129">
            <a:off x="3733800" y="3810000"/>
            <a:ext cx="2514600" cy="2438400"/>
          </a:xfrm>
          <a:prstGeom prst="rect">
            <a:avLst/>
          </a:prstGeom>
          <a:noFill/>
          <a:ln w="9525">
            <a:noFill/>
            <a:miter lim="800000"/>
            <a:headEnd/>
            <a:tailEnd/>
          </a:ln>
        </p:spPr>
      </p:pic>
      <p:pic>
        <p:nvPicPr>
          <p:cNvPr id="35848" name="Picture 9"/>
          <p:cNvPicPr>
            <a:picLocks noChangeAspect="1" noChangeArrowheads="1"/>
          </p:cNvPicPr>
          <p:nvPr/>
        </p:nvPicPr>
        <p:blipFill>
          <a:blip r:embed="rId6" cstate="print"/>
          <a:srcRect l="51538" r="39166" b="16795"/>
          <a:stretch>
            <a:fillRect/>
          </a:stretch>
        </p:blipFill>
        <p:spPr bwMode="auto">
          <a:xfrm>
            <a:off x="3048000" y="2514600"/>
            <a:ext cx="2286000" cy="2286000"/>
          </a:xfrm>
          <a:prstGeom prst="rect">
            <a:avLst/>
          </a:prstGeom>
          <a:noFill/>
          <a:ln w="9525">
            <a:noFill/>
            <a:miter lim="800000"/>
            <a:headEnd/>
            <a:tailEnd/>
          </a:ln>
        </p:spPr>
      </p:pic>
      <p:pic>
        <p:nvPicPr>
          <p:cNvPr id="35849" name="Picture 3"/>
          <p:cNvPicPr>
            <a:picLocks noChangeAspect="1" noChangeArrowheads="1"/>
          </p:cNvPicPr>
          <p:nvPr/>
        </p:nvPicPr>
        <p:blipFill>
          <a:blip r:embed="rId8" cstate="print">
            <a:lum bright="-18000" contrast="12000"/>
          </a:blip>
          <a:srcRect/>
          <a:stretch>
            <a:fillRect/>
          </a:stretch>
        </p:blipFill>
        <p:spPr bwMode="auto">
          <a:xfrm>
            <a:off x="0" y="0"/>
            <a:ext cx="9107488" cy="6705600"/>
          </a:xfrm>
          <a:prstGeom prst="rect">
            <a:avLst/>
          </a:prstGeom>
          <a:noFill/>
          <a:ln w="38100">
            <a:solidFill>
              <a:srgbClr val="000000"/>
            </a:solidFill>
            <a:miter lim="800000"/>
            <a:headEnd/>
            <a:tailEnd/>
          </a:ln>
        </p:spPr>
      </p:pic>
      <p:sp>
        <p:nvSpPr>
          <p:cNvPr id="7" name="Oval 6"/>
          <p:cNvSpPr/>
          <p:nvPr/>
        </p:nvSpPr>
        <p:spPr>
          <a:xfrm>
            <a:off x="1447800" y="5181600"/>
            <a:ext cx="16002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rgbClr val="FFFFFF"/>
                </a:solidFill>
                <a:effectLst>
                  <a:outerShdw blurRad="38100" dist="38100" dir="2700000" algn="tl">
                    <a:srgbClr val="000000"/>
                  </a:outerShdw>
                </a:effectLst>
                <a:latin typeface="Comic Sans MS" pitchFamily="66" charset="0"/>
              </a:rPr>
              <a:t>Former and later titles</a:t>
            </a:r>
          </a:p>
        </p:txBody>
      </p:sp>
      <p:sp>
        <p:nvSpPr>
          <p:cNvPr id="8" name="Oval 7"/>
          <p:cNvSpPr/>
          <p:nvPr/>
        </p:nvSpPr>
        <p:spPr>
          <a:xfrm>
            <a:off x="762000" y="2971800"/>
            <a:ext cx="1295400"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a:solidFill>
                  <a:srgbClr val="FFFFFF"/>
                </a:solidFill>
                <a:effectLst>
                  <a:outerShdw blurRad="38100" dist="38100" dir="2700000" algn="tl">
                    <a:srgbClr val="000000"/>
                  </a:outerShdw>
                </a:effectLst>
                <a:latin typeface="Comic Sans MS" pitchFamily="66" charset="0"/>
              </a:rPr>
              <a:t>Costs?</a:t>
            </a:r>
          </a:p>
        </p:txBody>
      </p:sp>
      <p:sp>
        <p:nvSpPr>
          <p:cNvPr id="9" name="Oval 8"/>
          <p:cNvSpPr/>
          <p:nvPr/>
        </p:nvSpPr>
        <p:spPr>
          <a:xfrm>
            <a:off x="990600" y="685800"/>
            <a:ext cx="19812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rgbClr val="FFFFFF"/>
                </a:solidFill>
                <a:effectLst>
                  <a:outerShdw blurRad="38100" dist="38100" dir="2700000" algn="tl">
                    <a:srgbClr val="000000"/>
                  </a:outerShdw>
                </a:effectLst>
                <a:latin typeface="Comic Sans MS" pitchFamily="66" charset="0"/>
              </a:rPr>
              <a:t>Who subscribes</a:t>
            </a:r>
          </a:p>
        </p:txBody>
      </p:sp>
      <p:sp>
        <p:nvSpPr>
          <p:cNvPr id="10" name="Oval 9"/>
          <p:cNvSpPr/>
          <p:nvPr/>
        </p:nvSpPr>
        <p:spPr>
          <a:xfrm>
            <a:off x="6400800" y="1371600"/>
            <a:ext cx="1981200"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solidFill>
                  <a:srgbClr val="FFFFFF"/>
                </a:solidFill>
                <a:effectLst>
                  <a:outerShdw blurRad="38100" dist="38100" dir="2700000" algn="tl">
                    <a:srgbClr val="000000"/>
                  </a:outerShdw>
                </a:effectLst>
                <a:latin typeface="Comic Sans MS" pitchFamily="66" charset="0"/>
              </a:rPr>
              <a:t>Journals</a:t>
            </a:r>
          </a:p>
          <a:p>
            <a:pPr algn="ctr">
              <a:defRPr/>
            </a:pPr>
            <a:endParaRPr lang="en-US">
              <a:solidFill>
                <a:srgbClr val="FFFFFF"/>
              </a:solidFill>
              <a:effectLst>
                <a:outerShdw blurRad="38100" dist="38100" dir="2700000" algn="tl">
                  <a:srgbClr val="000000"/>
                </a:outerShdw>
              </a:effectLst>
              <a:latin typeface="Comic Sans MS" pitchFamily="66" charset="0"/>
            </a:endParaRPr>
          </a:p>
        </p:txBody>
      </p:sp>
      <p:sp>
        <p:nvSpPr>
          <p:cNvPr id="11" name="Oval 10"/>
          <p:cNvSpPr/>
          <p:nvPr/>
        </p:nvSpPr>
        <p:spPr>
          <a:xfrm>
            <a:off x="5334000" y="4953000"/>
            <a:ext cx="17526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rgbClr val="FFFFFF"/>
                </a:solidFill>
                <a:effectLst>
                  <a:outerShdw blurRad="38100" dist="38100" dir="2700000" algn="tl">
                    <a:srgbClr val="000000"/>
                  </a:outerShdw>
                </a:effectLst>
                <a:latin typeface="Comic Sans MS" pitchFamily="66" charset="0"/>
              </a:rPr>
              <a:t>subscribe</a:t>
            </a:r>
          </a:p>
        </p:txBody>
      </p:sp>
      <p:sp>
        <p:nvSpPr>
          <p:cNvPr id="12" name="Oval 11"/>
          <p:cNvSpPr/>
          <p:nvPr/>
        </p:nvSpPr>
        <p:spPr>
          <a:xfrm>
            <a:off x="6858000" y="3352800"/>
            <a:ext cx="1879748"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FFFF"/>
                </a:solidFill>
                <a:effectLst>
                  <a:outerShdw blurRad="38100" dist="38100" dir="2700000" algn="tl">
                    <a:srgbClr val="000000"/>
                  </a:outerShdw>
                </a:effectLst>
                <a:latin typeface="Comic Sans MS" pitchFamily="66" charset="0"/>
              </a:rPr>
              <a:t>Where</a:t>
            </a:r>
          </a:p>
          <a:p>
            <a:pPr algn="ctr">
              <a:defRPr/>
            </a:pPr>
            <a:r>
              <a:rPr lang="en-US" sz="2000" b="1" dirty="0">
                <a:solidFill>
                  <a:srgbClr val="FFFFFF"/>
                </a:solidFill>
                <a:effectLst>
                  <a:outerShdw blurRad="38100" dist="38100" dir="2700000" algn="tl">
                    <a:srgbClr val="000000"/>
                  </a:outerShdw>
                </a:effectLst>
                <a:latin typeface="Comic Sans MS" pitchFamily="66" charset="0"/>
              </a:rPr>
              <a:t>Archived</a:t>
            </a:r>
          </a:p>
        </p:txBody>
      </p:sp>
      <p:sp>
        <p:nvSpPr>
          <p:cNvPr id="54290" name="Oval 18"/>
          <p:cNvSpPr>
            <a:spLocks noChangeArrowheads="1"/>
          </p:cNvSpPr>
          <p:nvPr/>
        </p:nvSpPr>
        <p:spPr bwMode="auto">
          <a:xfrm>
            <a:off x="3505200" y="1143000"/>
            <a:ext cx="2133600" cy="1371600"/>
          </a:xfrm>
          <a:prstGeom prst="ellipse">
            <a:avLst/>
          </a:prstGeom>
          <a:solidFill>
            <a:schemeClr val="accent1"/>
          </a:solidFill>
          <a:ln w="9525">
            <a:solidFill>
              <a:schemeClr val="tx1"/>
            </a:solidFill>
            <a:round/>
            <a:headEnd/>
            <a:tailEnd/>
          </a:ln>
          <a:effectLst/>
        </p:spPr>
        <p:txBody>
          <a:bodyPr wrap="none" anchor="ctr"/>
          <a:lstStyle/>
          <a:p>
            <a:pPr algn="ctr">
              <a:defRPr/>
            </a:pPr>
            <a:r>
              <a:rPr lang="en-US" sz="2000" b="1">
                <a:effectLst>
                  <a:outerShdw blurRad="38100" dist="38100" dir="2700000" algn="tl">
                    <a:srgbClr val="000000"/>
                  </a:outerShdw>
                </a:effectLst>
              </a:rPr>
              <a:t>Author</a:t>
            </a:r>
          </a:p>
          <a:p>
            <a:pPr algn="ctr">
              <a:defRPr/>
            </a:pPr>
            <a:r>
              <a:rPr lang="en-US" sz="2000" b="1">
                <a:effectLst>
                  <a:outerShdw blurRad="38100" dist="38100" dir="2700000" algn="tl">
                    <a:srgbClr val="000000"/>
                  </a:outerShdw>
                </a:effectLst>
              </a:rPr>
              <a:t>registries</a:t>
            </a:r>
          </a:p>
        </p:txBody>
      </p:sp>
      <p:sp>
        <p:nvSpPr>
          <p:cNvPr id="35857" name="Line 21"/>
          <p:cNvSpPr>
            <a:spLocks noChangeShapeType="1"/>
          </p:cNvSpPr>
          <p:nvPr/>
        </p:nvSpPr>
        <p:spPr bwMode="auto">
          <a:xfrm flipH="1" flipV="1">
            <a:off x="2362200" y="1828800"/>
            <a:ext cx="609600" cy="1066800"/>
          </a:xfrm>
          <a:prstGeom prst="line">
            <a:avLst/>
          </a:prstGeom>
          <a:noFill/>
          <a:ln w="38100">
            <a:solidFill>
              <a:srgbClr val="FF0000"/>
            </a:solidFill>
            <a:round/>
            <a:headEnd/>
            <a:tailEnd/>
          </a:ln>
        </p:spPr>
        <p:txBody>
          <a:bodyPr/>
          <a:lstStyle/>
          <a:p>
            <a:endParaRPr lang="en-US"/>
          </a:p>
        </p:txBody>
      </p:sp>
      <p:sp>
        <p:nvSpPr>
          <p:cNvPr id="35858" name="Line 22"/>
          <p:cNvSpPr>
            <a:spLocks noChangeShapeType="1"/>
          </p:cNvSpPr>
          <p:nvPr/>
        </p:nvSpPr>
        <p:spPr bwMode="auto">
          <a:xfrm>
            <a:off x="6096000" y="3200400"/>
            <a:ext cx="838200" cy="533400"/>
          </a:xfrm>
          <a:prstGeom prst="line">
            <a:avLst/>
          </a:prstGeom>
          <a:noFill/>
          <a:ln w="38100">
            <a:solidFill>
              <a:srgbClr val="FF0000"/>
            </a:solidFill>
            <a:round/>
            <a:headEnd/>
            <a:tailEnd/>
          </a:ln>
        </p:spPr>
        <p:txBody>
          <a:bodyPr/>
          <a:lstStyle/>
          <a:p>
            <a:endParaRPr lang="en-US"/>
          </a:p>
        </p:txBody>
      </p:sp>
      <p:sp>
        <p:nvSpPr>
          <p:cNvPr id="35859" name="Line 23"/>
          <p:cNvSpPr>
            <a:spLocks noChangeShapeType="1"/>
          </p:cNvSpPr>
          <p:nvPr/>
        </p:nvSpPr>
        <p:spPr bwMode="auto">
          <a:xfrm flipH="1" flipV="1">
            <a:off x="4800600" y="4419600"/>
            <a:ext cx="762000" cy="762000"/>
          </a:xfrm>
          <a:prstGeom prst="line">
            <a:avLst/>
          </a:prstGeom>
          <a:noFill/>
          <a:ln w="9525">
            <a:solidFill>
              <a:schemeClr val="tx1"/>
            </a:solidFill>
            <a:round/>
            <a:headEnd/>
            <a:tailEnd/>
          </a:ln>
        </p:spPr>
        <p:txBody>
          <a:bodyPr/>
          <a:lstStyle/>
          <a:p>
            <a:endParaRPr lang="en-US"/>
          </a:p>
        </p:txBody>
      </p:sp>
      <p:sp>
        <p:nvSpPr>
          <p:cNvPr id="35860" name="Line 25"/>
          <p:cNvSpPr>
            <a:spLocks noChangeShapeType="1"/>
          </p:cNvSpPr>
          <p:nvPr/>
        </p:nvSpPr>
        <p:spPr bwMode="auto">
          <a:xfrm flipH="1">
            <a:off x="2819400" y="4572000"/>
            <a:ext cx="1295400" cy="762000"/>
          </a:xfrm>
          <a:prstGeom prst="line">
            <a:avLst/>
          </a:prstGeom>
          <a:noFill/>
          <a:ln w="38100">
            <a:solidFill>
              <a:srgbClr val="FF0000"/>
            </a:solidFill>
            <a:round/>
            <a:headEnd/>
            <a:tailEnd type="triangle" w="med" len="med"/>
          </a:ln>
        </p:spPr>
        <p:txBody>
          <a:bodyPr/>
          <a:lstStyle/>
          <a:p>
            <a:endParaRPr lang="en-US"/>
          </a:p>
        </p:txBody>
      </p:sp>
      <p:sp>
        <p:nvSpPr>
          <p:cNvPr id="35861" name="Line 26"/>
          <p:cNvSpPr>
            <a:spLocks noChangeShapeType="1"/>
          </p:cNvSpPr>
          <p:nvPr/>
        </p:nvSpPr>
        <p:spPr bwMode="auto">
          <a:xfrm flipH="1">
            <a:off x="6019800" y="2514600"/>
            <a:ext cx="914400" cy="2590800"/>
          </a:xfrm>
          <a:prstGeom prst="line">
            <a:avLst/>
          </a:prstGeom>
          <a:noFill/>
          <a:ln w="38100">
            <a:solidFill>
              <a:srgbClr val="FF0000"/>
            </a:solidFill>
            <a:round/>
            <a:headEnd/>
            <a:tailEnd type="triangle" w="med" len="med"/>
          </a:ln>
        </p:spPr>
        <p:txBody>
          <a:bodyPr/>
          <a:lstStyle/>
          <a:p>
            <a:endParaRPr lang="en-US"/>
          </a:p>
        </p:txBody>
      </p:sp>
      <p:sp>
        <p:nvSpPr>
          <p:cNvPr id="35862" name="Line 27"/>
          <p:cNvSpPr>
            <a:spLocks noChangeShapeType="1"/>
          </p:cNvSpPr>
          <p:nvPr/>
        </p:nvSpPr>
        <p:spPr bwMode="auto">
          <a:xfrm>
            <a:off x="5638800" y="1905000"/>
            <a:ext cx="990600" cy="76200"/>
          </a:xfrm>
          <a:prstGeom prst="line">
            <a:avLst/>
          </a:prstGeom>
          <a:noFill/>
          <a:ln w="38100">
            <a:solidFill>
              <a:srgbClr val="FF0000"/>
            </a:solidFill>
            <a:round/>
            <a:headEnd/>
            <a:tailEnd type="triangle" w="med" len="med"/>
          </a:ln>
        </p:spPr>
        <p:txBody>
          <a:bodyPr/>
          <a:lstStyle/>
          <a:p>
            <a:endParaRPr lang="en-US"/>
          </a:p>
        </p:txBody>
      </p:sp>
      <p:sp>
        <p:nvSpPr>
          <p:cNvPr id="35863" name="Line 28"/>
          <p:cNvSpPr>
            <a:spLocks noChangeShapeType="1"/>
          </p:cNvSpPr>
          <p:nvPr/>
        </p:nvSpPr>
        <p:spPr bwMode="auto">
          <a:xfrm>
            <a:off x="1828800" y="3886200"/>
            <a:ext cx="3657600" cy="2057400"/>
          </a:xfrm>
          <a:prstGeom prst="line">
            <a:avLst/>
          </a:prstGeom>
          <a:noFill/>
          <a:ln w="38100">
            <a:solidFill>
              <a:srgbClr val="FF0000"/>
            </a:solidFill>
            <a:round/>
            <a:headEnd/>
            <a:tailEnd type="triangle" w="med" len="med"/>
          </a:ln>
        </p:spPr>
        <p:txBody>
          <a:bodyPr/>
          <a:lstStyle/>
          <a:p>
            <a:endParaRPr lang="en-US"/>
          </a:p>
        </p:txBody>
      </p:sp>
      <p:sp>
        <p:nvSpPr>
          <p:cNvPr id="35864" name="Line 29"/>
          <p:cNvSpPr>
            <a:spLocks noChangeShapeType="1"/>
          </p:cNvSpPr>
          <p:nvPr/>
        </p:nvSpPr>
        <p:spPr bwMode="auto">
          <a:xfrm flipV="1">
            <a:off x="2895600" y="4419600"/>
            <a:ext cx="4114800" cy="1219200"/>
          </a:xfrm>
          <a:prstGeom prst="line">
            <a:avLst/>
          </a:prstGeom>
          <a:noFill/>
          <a:ln w="38100">
            <a:solidFill>
              <a:srgbClr val="FF0000"/>
            </a:solidFill>
            <a:round/>
            <a:headEnd/>
            <a:tailEnd type="triangle" w="med" len="med"/>
          </a:ln>
        </p:spPr>
        <p:txBody>
          <a:bodyPr/>
          <a:lstStyle/>
          <a:p>
            <a:endParaRPr lang="en-US"/>
          </a:p>
        </p:txBody>
      </p:sp>
      <p:sp>
        <p:nvSpPr>
          <p:cNvPr id="35865" name="Line 30"/>
          <p:cNvSpPr>
            <a:spLocks noChangeShapeType="1"/>
          </p:cNvSpPr>
          <p:nvPr/>
        </p:nvSpPr>
        <p:spPr bwMode="auto">
          <a:xfrm flipH="1">
            <a:off x="1524000" y="1752600"/>
            <a:ext cx="381000" cy="1295400"/>
          </a:xfrm>
          <a:prstGeom prst="line">
            <a:avLst/>
          </a:prstGeom>
          <a:noFill/>
          <a:ln w="38100">
            <a:solidFill>
              <a:srgbClr val="FF0000"/>
            </a:solidFill>
            <a:round/>
            <a:headEnd/>
            <a:tailEnd type="triangle" w="med" len="med"/>
          </a:ln>
        </p:spPr>
        <p:txBody>
          <a:bodyPr/>
          <a:lstStyle/>
          <a:p>
            <a:endParaRPr lang="en-US"/>
          </a:p>
        </p:txBody>
      </p:sp>
      <p:sp>
        <p:nvSpPr>
          <p:cNvPr id="35866" name="Line 31"/>
          <p:cNvSpPr>
            <a:spLocks noChangeShapeType="1"/>
          </p:cNvSpPr>
          <p:nvPr/>
        </p:nvSpPr>
        <p:spPr bwMode="auto">
          <a:xfrm>
            <a:off x="5334000" y="2133600"/>
            <a:ext cx="1981200" cy="1447800"/>
          </a:xfrm>
          <a:prstGeom prst="line">
            <a:avLst/>
          </a:prstGeom>
          <a:noFill/>
          <a:ln w="38100">
            <a:solidFill>
              <a:srgbClr val="FF0000"/>
            </a:solidFill>
            <a:round/>
            <a:headEnd/>
            <a:tailEnd type="triangle" w="med" len="med"/>
          </a:ln>
        </p:spPr>
        <p:txBody>
          <a:bodyPr/>
          <a:lstStyle/>
          <a:p>
            <a:endParaRPr lang="en-US"/>
          </a:p>
        </p:txBody>
      </p:sp>
      <p:sp>
        <p:nvSpPr>
          <p:cNvPr id="35867" name="Line 32"/>
          <p:cNvSpPr>
            <a:spLocks noChangeShapeType="1"/>
          </p:cNvSpPr>
          <p:nvPr/>
        </p:nvSpPr>
        <p:spPr bwMode="auto">
          <a:xfrm flipH="1" flipV="1">
            <a:off x="2362200" y="1524000"/>
            <a:ext cx="3276600" cy="3886200"/>
          </a:xfrm>
          <a:prstGeom prst="line">
            <a:avLst/>
          </a:prstGeom>
          <a:noFill/>
          <a:ln w="28575">
            <a:solidFill>
              <a:srgbClr val="FF0000"/>
            </a:solidFill>
            <a:round/>
            <a:headEnd/>
            <a:tailEnd type="triangle" w="med" len="med"/>
          </a:ln>
        </p:spPr>
        <p:txBody>
          <a:bodyPr/>
          <a:lstStyle/>
          <a:p>
            <a:endParaRPr lang="en-US"/>
          </a:p>
        </p:txBody>
      </p:sp>
      <p:sp>
        <p:nvSpPr>
          <p:cNvPr id="35868" name="Line 33"/>
          <p:cNvSpPr>
            <a:spLocks noChangeShapeType="1"/>
          </p:cNvSpPr>
          <p:nvPr/>
        </p:nvSpPr>
        <p:spPr bwMode="auto">
          <a:xfrm flipV="1">
            <a:off x="2209800" y="2286000"/>
            <a:ext cx="4724400" cy="3124200"/>
          </a:xfrm>
          <a:prstGeom prst="line">
            <a:avLst/>
          </a:prstGeom>
          <a:noFill/>
          <a:ln w="28575">
            <a:solidFill>
              <a:srgbClr val="FF0000"/>
            </a:solidFill>
            <a:round/>
            <a:headEnd/>
            <a:tailEnd type="triangle" w="med" len="med"/>
          </a:ln>
        </p:spPr>
        <p:txBody>
          <a:bodyPr/>
          <a:lstStyle/>
          <a:p>
            <a:endParaRPr lang="en-US"/>
          </a:p>
        </p:txBody>
      </p:sp>
      <p:sp>
        <p:nvSpPr>
          <p:cNvPr id="35869" name="Line 34"/>
          <p:cNvSpPr>
            <a:spLocks noChangeShapeType="1"/>
          </p:cNvSpPr>
          <p:nvPr/>
        </p:nvSpPr>
        <p:spPr bwMode="auto">
          <a:xfrm flipH="1" flipV="1">
            <a:off x="2743200" y="1447800"/>
            <a:ext cx="914400" cy="457200"/>
          </a:xfrm>
          <a:prstGeom prst="line">
            <a:avLst/>
          </a:prstGeom>
          <a:noFill/>
          <a:ln w="28575">
            <a:solidFill>
              <a:srgbClr val="FF0000"/>
            </a:solidFill>
            <a:round/>
            <a:headEnd/>
            <a:tailEnd type="triangle" w="med" len="med"/>
          </a:ln>
        </p:spPr>
        <p:txBody>
          <a:bodyPr/>
          <a:lstStyle/>
          <a:p>
            <a:endParaRPr lang="en-US"/>
          </a:p>
        </p:txBody>
      </p:sp>
      <p:pic>
        <p:nvPicPr>
          <p:cNvPr id="54291" name="Picture 1" descr="cid:image001.png@01CC04CE.CFC80CB0"/>
          <p:cNvPicPr>
            <a:picLocks noChangeAspect="1" noChangeArrowheads="1"/>
          </p:cNvPicPr>
          <p:nvPr/>
        </p:nvPicPr>
        <p:blipFill>
          <a:blip r:embed="rId9" r:link="rId10" cstate="print"/>
          <a:srcRect/>
          <a:stretch>
            <a:fillRect/>
          </a:stretch>
        </p:blipFill>
        <p:spPr bwMode="auto">
          <a:xfrm>
            <a:off x="2971800" y="2667000"/>
            <a:ext cx="3124200" cy="1865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066800"/>
            <a:ext cx="8229599" cy="3046988"/>
          </a:xfrm>
          <a:prstGeom prst="rect">
            <a:avLst/>
          </a:prstGeom>
          <a:noFill/>
        </p:spPr>
        <p:txBody>
          <a:bodyPr wrap="square" rtlCol="0">
            <a:spAutoFit/>
          </a:bodyPr>
          <a:lstStyle/>
          <a:p>
            <a:pPr algn="ctr"/>
            <a:r>
              <a:rPr lang="en-US" sz="4800" dirty="0" smtClean="0"/>
              <a:t>Can linked data’s focus on elements, not records, help solve a problem that continues to haunt serials?</a:t>
            </a:r>
            <a:r>
              <a:rPr lang="en-US" sz="3200" dirty="0" smtClean="0"/>
              <a:t> </a:t>
            </a:r>
            <a:endParaRPr lang="en-US" sz="32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313" y="73025"/>
            <a:ext cx="7699375" cy="671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87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31" presetClass="entr" presetSubtype="0" fill="hold" nodeType="afterEffect">
                                  <p:stCondLst>
                                    <p:cond delay="0"/>
                                  </p:stCondLst>
                                  <p:childTnLst>
                                    <p:set>
                                      <p:cBhvr>
                                        <p:cTn id="9" dur="1" fill="hold">
                                          <p:stCondLst>
                                            <p:cond delay="0"/>
                                          </p:stCondLst>
                                        </p:cTn>
                                        <p:tgtEl>
                                          <p:spTgt spid="1027"/>
                                        </p:tgtEl>
                                        <p:attrNameLst>
                                          <p:attrName>style.visibility</p:attrName>
                                        </p:attrNameLst>
                                      </p:cBhvr>
                                      <p:to>
                                        <p:strVal val="visible"/>
                                      </p:to>
                                    </p:set>
                                    <p:anim calcmode="lin" valueType="num">
                                      <p:cBhvr>
                                        <p:cTn id="10" dur="1000" fill="hold"/>
                                        <p:tgtEl>
                                          <p:spTgt spid="1027"/>
                                        </p:tgtEl>
                                        <p:attrNameLst>
                                          <p:attrName>ppt_w</p:attrName>
                                        </p:attrNameLst>
                                      </p:cBhvr>
                                      <p:tavLst>
                                        <p:tav tm="0">
                                          <p:val>
                                            <p:fltVal val="0"/>
                                          </p:val>
                                        </p:tav>
                                        <p:tav tm="100000">
                                          <p:val>
                                            <p:strVal val="#ppt_w"/>
                                          </p:val>
                                        </p:tav>
                                      </p:tavLst>
                                    </p:anim>
                                    <p:anim calcmode="lin" valueType="num">
                                      <p:cBhvr>
                                        <p:cTn id="11" dur="1000" fill="hold"/>
                                        <p:tgtEl>
                                          <p:spTgt spid="1027"/>
                                        </p:tgtEl>
                                        <p:attrNameLst>
                                          <p:attrName>ppt_h</p:attrName>
                                        </p:attrNameLst>
                                      </p:cBhvr>
                                      <p:tavLst>
                                        <p:tav tm="0">
                                          <p:val>
                                            <p:fltVal val="0"/>
                                          </p:val>
                                        </p:tav>
                                        <p:tav tm="100000">
                                          <p:val>
                                            <p:strVal val="#ppt_h"/>
                                          </p:val>
                                        </p:tav>
                                      </p:tavLst>
                                    </p:anim>
                                    <p:anim calcmode="lin" valueType="num">
                                      <p:cBhvr>
                                        <p:cTn id="12" dur="1000" fill="hold"/>
                                        <p:tgtEl>
                                          <p:spTgt spid="1027"/>
                                        </p:tgtEl>
                                        <p:attrNameLst>
                                          <p:attrName>style.rotation</p:attrName>
                                        </p:attrNameLst>
                                      </p:cBhvr>
                                      <p:tavLst>
                                        <p:tav tm="0">
                                          <p:val>
                                            <p:fltVal val="90"/>
                                          </p:val>
                                        </p:tav>
                                        <p:tav tm="100000">
                                          <p:val>
                                            <p:fltVal val="0"/>
                                          </p:val>
                                        </p:tav>
                                      </p:tavLst>
                                    </p:anim>
                                    <p:animEffect transition="in" filter="fade">
                                      <p:cBhvr>
                                        <p:cTn id="13"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mtClean="0"/>
          </a:p>
        </p:txBody>
      </p:sp>
      <p:sp>
        <p:nvSpPr>
          <p:cNvPr id="4" name="Oval 3"/>
          <p:cNvSpPr/>
          <p:nvPr/>
        </p:nvSpPr>
        <p:spPr>
          <a:xfrm>
            <a:off x="2895600" y="152400"/>
            <a:ext cx="3581400" cy="1371600"/>
          </a:xfrm>
          <a:prstGeom prst="ellipse">
            <a:avLst/>
          </a:prstGeom>
          <a:solidFill>
            <a:srgbClr val="ECECEC"/>
          </a:solidFill>
          <a:ln w="9525">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chemeClr val="bg2"/>
                </a:solidFill>
              </a:rPr>
              <a:t>Title A</a:t>
            </a:r>
          </a:p>
          <a:p>
            <a:pPr algn="ctr">
              <a:defRPr/>
            </a:pPr>
            <a:r>
              <a:rPr lang="en-US" sz="2400" b="1">
                <a:solidFill>
                  <a:schemeClr val="bg2"/>
                </a:solidFill>
              </a:rPr>
              <a:t>1950-1960</a:t>
            </a:r>
          </a:p>
          <a:p>
            <a:pPr algn="ctr">
              <a:defRPr/>
            </a:pPr>
            <a:r>
              <a:rPr lang="en-US" sz="2000" b="1">
                <a:solidFill>
                  <a:srgbClr val="FF0000"/>
                </a:solidFill>
              </a:rPr>
              <a:t>ISSN-L 1234-5678</a:t>
            </a:r>
          </a:p>
        </p:txBody>
      </p:sp>
      <p:sp>
        <p:nvSpPr>
          <p:cNvPr id="8" name="Oval 7"/>
          <p:cNvSpPr/>
          <p:nvPr/>
        </p:nvSpPr>
        <p:spPr>
          <a:xfrm>
            <a:off x="5486400" y="1981200"/>
            <a:ext cx="1600200" cy="990600"/>
          </a:xfrm>
          <a:prstGeom prst="ellipse">
            <a:avLst/>
          </a:prstGeom>
          <a:solidFill>
            <a:srgbClr val="ECECEC"/>
          </a:solidFill>
          <a:ln w="9525">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mtClean="0">
              <a:solidFill>
                <a:srgbClr val="FFFFFF"/>
              </a:solidFill>
            </a:endParaRPr>
          </a:p>
        </p:txBody>
      </p:sp>
      <p:sp>
        <p:nvSpPr>
          <p:cNvPr id="10" name="Oval 9"/>
          <p:cNvSpPr/>
          <p:nvPr/>
        </p:nvSpPr>
        <p:spPr>
          <a:xfrm>
            <a:off x="1600200" y="1981200"/>
            <a:ext cx="1600200" cy="990600"/>
          </a:xfrm>
          <a:prstGeom prst="ellipse">
            <a:avLst/>
          </a:prstGeom>
          <a:solidFill>
            <a:srgbClr val="ECECEC"/>
          </a:solidFill>
          <a:ln w="9525">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z="2000" b="1" smtClean="0">
              <a:solidFill>
                <a:schemeClr val="bg2"/>
              </a:solidFill>
            </a:endParaRPr>
          </a:p>
        </p:txBody>
      </p:sp>
      <p:sp>
        <p:nvSpPr>
          <p:cNvPr id="14" name="Oval 13"/>
          <p:cNvSpPr/>
          <p:nvPr/>
        </p:nvSpPr>
        <p:spPr>
          <a:xfrm>
            <a:off x="2667000" y="3886200"/>
            <a:ext cx="3505200" cy="1295400"/>
          </a:xfrm>
          <a:prstGeom prst="ellipse">
            <a:avLst/>
          </a:prstGeom>
          <a:solidFill>
            <a:srgbClr val="ECECEC"/>
          </a:solidFill>
          <a:ln w="9525">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chemeClr val="bg2"/>
                </a:solidFill>
              </a:rPr>
              <a:t>Title B</a:t>
            </a:r>
          </a:p>
          <a:p>
            <a:pPr algn="ctr">
              <a:defRPr/>
            </a:pPr>
            <a:r>
              <a:rPr lang="en-US" sz="2400" b="1">
                <a:solidFill>
                  <a:schemeClr val="bg2"/>
                </a:solidFill>
              </a:rPr>
              <a:t>1961-1970</a:t>
            </a:r>
          </a:p>
          <a:p>
            <a:pPr algn="ctr">
              <a:defRPr/>
            </a:pPr>
            <a:r>
              <a:rPr lang="en-US" sz="2000" b="1">
                <a:solidFill>
                  <a:srgbClr val="FF0000"/>
                </a:solidFill>
              </a:rPr>
              <a:t>ISSN-L 7654-321X</a:t>
            </a:r>
          </a:p>
        </p:txBody>
      </p:sp>
      <p:sp>
        <p:nvSpPr>
          <p:cNvPr id="15" name="Oval 14"/>
          <p:cNvSpPr/>
          <p:nvPr/>
        </p:nvSpPr>
        <p:spPr>
          <a:xfrm>
            <a:off x="5181600" y="5638800"/>
            <a:ext cx="1676400" cy="990600"/>
          </a:xfrm>
          <a:prstGeom prst="ellipse">
            <a:avLst/>
          </a:prstGeom>
          <a:solidFill>
            <a:srgbClr val="ECECEC"/>
          </a:solidFill>
          <a:ln w="9525">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mtClean="0">
              <a:solidFill>
                <a:srgbClr val="FFFFFF"/>
              </a:solidFill>
            </a:endParaRPr>
          </a:p>
        </p:txBody>
      </p:sp>
      <p:cxnSp>
        <p:nvCxnSpPr>
          <p:cNvPr id="18" name="Straight Arrow Connector 17"/>
          <p:cNvCxnSpPr/>
          <p:nvPr/>
        </p:nvCxnSpPr>
        <p:spPr>
          <a:xfrm>
            <a:off x="4343400" y="3505200"/>
            <a:ext cx="0" cy="457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828800" y="5486400"/>
            <a:ext cx="1676400" cy="1066800"/>
          </a:xfrm>
          <a:prstGeom prst="ellipse">
            <a:avLst/>
          </a:prstGeom>
          <a:solidFill>
            <a:srgbClr val="ECECEC"/>
          </a:solidFill>
          <a:ln w="9525">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mtClean="0">
              <a:solidFill>
                <a:srgbClr val="FFFFFF"/>
              </a:solidFill>
            </a:endParaRPr>
          </a:p>
        </p:txBody>
      </p:sp>
      <p:cxnSp>
        <p:nvCxnSpPr>
          <p:cNvPr id="22" name="Straight Connector 21"/>
          <p:cNvCxnSpPr/>
          <p:nvPr/>
        </p:nvCxnSpPr>
        <p:spPr>
          <a:xfrm>
            <a:off x="4343400" y="1676400"/>
            <a:ext cx="0" cy="1371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3581400" y="2057400"/>
            <a:ext cx="1524000" cy="990600"/>
          </a:xfrm>
          <a:prstGeom prst="ellipse">
            <a:avLst/>
          </a:prstGeom>
          <a:solidFill>
            <a:srgbClr val="ECECEC"/>
          </a:solidFill>
          <a:ln w="9525">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mtClean="0">
              <a:solidFill>
                <a:srgbClr val="FFFFFF"/>
              </a:solidFill>
            </a:endParaRPr>
          </a:p>
        </p:txBody>
      </p:sp>
      <p:sp>
        <p:nvSpPr>
          <p:cNvPr id="47116" name="TextBox 22"/>
          <p:cNvSpPr txBox="1">
            <a:spLocks noChangeArrowheads="1"/>
          </p:cNvSpPr>
          <p:nvPr/>
        </p:nvSpPr>
        <p:spPr bwMode="auto">
          <a:xfrm>
            <a:off x="3200400" y="3048000"/>
            <a:ext cx="2481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5000"/>
              <a:buFont typeface="Wingdings" pitchFamily="2" charset="2"/>
              <a:buChar char="l"/>
              <a:defRPr sz="3200">
                <a:solidFill>
                  <a:schemeClr val="tx1"/>
                </a:solidFill>
                <a:latin typeface="Arial" charset="0"/>
                <a:cs typeface="Arial" charset="0"/>
              </a:defRPr>
            </a:lvl1pPr>
            <a:lvl2pPr marL="742950" indent="-285750" eaLnBrk="0" hangingPunct="0">
              <a:spcBef>
                <a:spcPct val="20000"/>
              </a:spcBef>
              <a:buClr>
                <a:schemeClr val="tx2"/>
              </a:buClr>
              <a:buSzPct val="75000"/>
              <a:buFont typeface="Wingdings" pitchFamily="2" charset="2"/>
              <a:buChar char="l"/>
              <a:defRPr sz="2800">
                <a:solidFill>
                  <a:schemeClr val="tx1"/>
                </a:solidFill>
                <a:latin typeface="Arial" charset="0"/>
                <a:cs typeface="Arial" charset="0"/>
              </a:defRPr>
            </a:lvl2pPr>
            <a:lvl3pPr marL="1143000" indent="-228600" eaLnBrk="0" hangingPunct="0">
              <a:spcBef>
                <a:spcPct val="20000"/>
              </a:spcBef>
              <a:buClr>
                <a:schemeClr val="accent2"/>
              </a:buClr>
              <a:buSzPct val="75000"/>
              <a:buFont typeface="Wingdings" pitchFamily="2" charset="2"/>
              <a:buChar char="l"/>
              <a:defRPr sz="2400">
                <a:solidFill>
                  <a:schemeClr val="tx1"/>
                </a:solidFill>
                <a:latin typeface="Arial" charset="0"/>
                <a:cs typeface="Arial" charset="0"/>
              </a:defRPr>
            </a:lvl3pPr>
            <a:lvl4pPr marL="1600200" indent="-228600" eaLnBrk="0" hangingPunct="0">
              <a:spcBef>
                <a:spcPct val="20000"/>
              </a:spcBef>
              <a:buClr>
                <a:schemeClr val="folHlink"/>
              </a:buClr>
              <a:buSzPct val="75000"/>
              <a:buFont typeface="Wingdings" pitchFamily="2" charset="2"/>
              <a:buChar char="l"/>
              <a:defRPr sz="2000">
                <a:solidFill>
                  <a:schemeClr val="tx1"/>
                </a:solidFill>
                <a:latin typeface="Arial" charset="0"/>
                <a:cs typeface="Arial" charset="0"/>
              </a:defRPr>
            </a:lvl4pPr>
            <a:lvl5pPr marL="2057400" indent="-228600" eaLnBrk="0" hangingPunct="0">
              <a:spcBef>
                <a:spcPct val="20000"/>
              </a:spcBef>
              <a:buClr>
                <a:schemeClr val="tx1"/>
              </a:buClr>
              <a:buSzPct val="75000"/>
              <a:buFont typeface="Wingdings" pitchFamily="2" charset="2"/>
              <a:buChar char="l"/>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9pPr>
          </a:lstStyle>
          <a:p>
            <a:pPr eaLnBrk="1" hangingPunct="1">
              <a:spcBef>
                <a:spcPct val="0"/>
              </a:spcBef>
              <a:buClrTx/>
              <a:buSzTx/>
              <a:buFontTx/>
              <a:buNone/>
            </a:pPr>
            <a:r>
              <a:rPr lang="en-US" altLang="en-US" sz="2800" b="1">
                <a:solidFill>
                  <a:srgbClr val="FF0000"/>
                </a:solidFill>
              </a:rPr>
              <a:t>Continued by</a:t>
            </a:r>
          </a:p>
        </p:txBody>
      </p:sp>
      <p:pic>
        <p:nvPicPr>
          <p:cNvPr id="47117" name="Picture 5" descr="https://encrypted-tbn0.gstatic.com/images?q=tbn:ANd9GcSS2BN0tdUyJzyXRXZoG5tE3FEW2YIpY7XoU6jNeOfH9zz6lqLA"/>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43156">
            <a:off x="3886200" y="19050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Picture 6" descr="C:\Users\Gina\AppData\Local\Microsoft\Windows\Temporary Internet Files\Content.IE5\AXTXP7Y3\MP900316436[1].jpg"/>
          <p:cNvPicPr>
            <a:picLocks noChangeAspect="1" noChangeArrowheads="1"/>
          </p:cNvPicPr>
          <p:nvPr/>
        </p:nvPicPr>
        <p:blipFill>
          <a:blip r:embed="rId3" cstate="print">
            <a:clrChange>
              <a:clrFrom>
                <a:srgbClr val="FCF0FA"/>
              </a:clrFrom>
              <a:clrTo>
                <a:srgbClr val="FCF0FA">
                  <a:alpha val="0"/>
                </a:srgbClr>
              </a:clrTo>
            </a:clrChange>
            <a:extLst>
              <a:ext uri="{28A0092B-C50C-407E-A947-70E740481C1C}">
                <a14:useLocalDpi xmlns:a14="http://schemas.microsoft.com/office/drawing/2010/main" val="0"/>
              </a:ext>
            </a:extLst>
          </a:blip>
          <a:srcRect/>
          <a:stretch>
            <a:fillRect/>
          </a:stretch>
        </p:blipFill>
        <p:spPr bwMode="auto">
          <a:xfrm>
            <a:off x="5791200" y="1905000"/>
            <a:ext cx="11461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9" name="Picture 6" descr="C:\Users\Gina\AppData\Local\Microsoft\Windows\Temporary Internet Files\Content.IE5\AXTXP7Y3\MP900316436[1].jpg"/>
          <p:cNvPicPr>
            <a:picLocks noChangeAspect="1" noChangeArrowheads="1"/>
          </p:cNvPicPr>
          <p:nvPr/>
        </p:nvPicPr>
        <p:blipFill>
          <a:blip r:embed="rId3" cstate="print">
            <a:clrChange>
              <a:clrFrom>
                <a:srgbClr val="FCF0FA"/>
              </a:clrFrom>
              <a:clrTo>
                <a:srgbClr val="FCF0FA">
                  <a:alpha val="0"/>
                </a:srgbClr>
              </a:clrTo>
            </a:clrChange>
            <a:extLst>
              <a:ext uri="{28A0092B-C50C-407E-A947-70E740481C1C}">
                <a14:useLocalDpi xmlns:a14="http://schemas.microsoft.com/office/drawing/2010/main" val="0"/>
              </a:ext>
            </a:extLst>
          </a:blip>
          <a:srcRect/>
          <a:stretch>
            <a:fillRect/>
          </a:stretch>
        </p:blipFill>
        <p:spPr bwMode="auto">
          <a:xfrm>
            <a:off x="5410200" y="5562600"/>
            <a:ext cx="11461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Straight Arrow Connector 33"/>
          <p:cNvCxnSpPr/>
          <p:nvPr/>
        </p:nvCxnSpPr>
        <p:spPr>
          <a:xfrm flipH="1">
            <a:off x="2819400" y="1474788"/>
            <a:ext cx="758825" cy="582612"/>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257800" y="1447800"/>
            <a:ext cx="685800" cy="68580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7122" name="Straight Arrow Connector 38"/>
          <p:cNvCxnSpPr>
            <a:cxnSpLocks noChangeShapeType="1"/>
            <a:stCxn id="4" idx="4"/>
          </p:cNvCxnSpPr>
          <p:nvPr/>
        </p:nvCxnSpPr>
        <p:spPr bwMode="auto">
          <a:xfrm flipH="1">
            <a:off x="4649788" y="1524000"/>
            <a:ext cx="36512" cy="533400"/>
          </a:xfrm>
          <a:prstGeom prst="straightConnector1">
            <a:avLst/>
          </a:prstGeom>
          <a:noFill/>
          <a:ln w="57150" algn="ctr">
            <a:solidFill>
              <a:srgbClr val="00B0F0"/>
            </a:solidFill>
            <a:round/>
            <a:headEnd/>
            <a:tailEnd type="arrow" w="med" len="med"/>
          </a:ln>
          <a:extLst>
            <a:ext uri="{909E8E84-426E-40DD-AFC4-6F175D3DCCD1}">
              <a14:hiddenFill xmlns:a14="http://schemas.microsoft.com/office/drawing/2010/main">
                <a:noFill/>
              </a14:hiddenFill>
            </a:ext>
          </a:extLst>
        </p:spPr>
      </p:cxnSp>
      <p:cxnSp>
        <p:nvCxnSpPr>
          <p:cNvPr id="41" name="Straight Arrow Connector 40"/>
          <p:cNvCxnSpPr/>
          <p:nvPr/>
        </p:nvCxnSpPr>
        <p:spPr>
          <a:xfrm>
            <a:off x="5715000" y="5105400"/>
            <a:ext cx="533400" cy="457200"/>
          </a:xfrm>
          <a:prstGeom prst="straightConnector1">
            <a:avLst/>
          </a:prstGeom>
          <a:ln w="5715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2667000" y="5029200"/>
            <a:ext cx="609600" cy="381000"/>
          </a:xfrm>
          <a:prstGeom prst="straightConnector1">
            <a:avLst/>
          </a:prstGeom>
          <a:ln w="5715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47125" name="Group 24"/>
          <p:cNvGrpSpPr>
            <a:grpSpLocks/>
          </p:cNvGrpSpPr>
          <p:nvPr/>
        </p:nvGrpSpPr>
        <p:grpSpPr bwMode="auto">
          <a:xfrm>
            <a:off x="1981200" y="1981200"/>
            <a:ext cx="762000" cy="609600"/>
            <a:chOff x="1248" y="1344"/>
            <a:chExt cx="480" cy="384"/>
          </a:xfrm>
        </p:grpSpPr>
        <p:pic>
          <p:nvPicPr>
            <p:cNvPr id="47134" name="Picture 2" descr="C:\Users\Gina\AppData\Local\Microsoft\Windows\Temporary Internet Files\Content.IE5\AXTXP7Y3\MP90038479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8" y="1344"/>
              <a:ext cx="48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5" name="Rectangle 23"/>
            <p:cNvSpPr>
              <a:spLocks noChangeArrowheads="1"/>
            </p:cNvSpPr>
            <p:nvPr/>
          </p:nvSpPr>
          <p:spPr bwMode="auto">
            <a:xfrm rot="-1308084">
              <a:off x="1345" y="1393"/>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SzPct val="75000"/>
                <a:buFont typeface="Wingdings" pitchFamily="2" charset="2"/>
                <a:buChar char="l"/>
                <a:defRPr sz="3200">
                  <a:solidFill>
                    <a:schemeClr val="tx1"/>
                  </a:solidFill>
                  <a:latin typeface="Arial" charset="0"/>
                  <a:cs typeface="Arial" charset="0"/>
                </a:defRPr>
              </a:lvl1pPr>
              <a:lvl2pPr marL="742950" indent="-285750" eaLnBrk="0" hangingPunct="0">
                <a:spcBef>
                  <a:spcPct val="20000"/>
                </a:spcBef>
                <a:buClr>
                  <a:schemeClr val="tx2"/>
                </a:buClr>
                <a:buSzPct val="75000"/>
                <a:buFont typeface="Wingdings" pitchFamily="2" charset="2"/>
                <a:buChar char="l"/>
                <a:defRPr sz="2800">
                  <a:solidFill>
                    <a:schemeClr val="tx1"/>
                  </a:solidFill>
                  <a:latin typeface="Arial" charset="0"/>
                  <a:cs typeface="Arial" charset="0"/>
                </a:defRPr>
              </a:lvl2pPr>
              <a:lvl3pPr marL="1143000" indent="-228600" eaLnBrk="0" hangingPunct="0">
                <a:spcBef>
                  <a:spcPct val="20000"/>
                </a:spcBef>
                <a:buClr>
                  <a:schemeClr val="accent2"/>
                </a:buClr>
                <a:buSzPct val="75000"/>
                <a:buFont typeface="Wingdings" pitchFamily="2" charset="2"/>
                <a:buChar char="l"/>
                <a:defRPr sz="2400">
                  <a:solidFill>
                    <a:schemeClr val="tx1"/>
                  </a:solidFill>
                  <a:latin typeface="Arial" charset="0"/>
                  <a:cs typeface="Arial" charset="0"/>
                </a:defRPr>
              </a:lvl3pPr>
              <a:lvl4pPr marL="1600200" indent="-228600" eaLnBrk="0" hangingPunct="0">
                <a:spcBef>
                  <a:spcPct val="20000"/>
                </a:spcBef>
                <a:buClr>
                  <a:schemeClr val="folHlink"/>
                </a:buClr>
                <a:buSzPct val="75000"/>
                <a:buFont typeface="Wingdings" pitchFamily="2" charset="2"/>
                <a:buChar char="l"/>
                <a:defRPr sz="2000">
                  <a:solidFill>
                    <a:schemeClr val="tx1"/>
                  </a:solidFill>
                  <a:latin typeface="Arial" charset="0"/>
                  <a:cs typeface="Arial" charset="0"/>
                </a:defRPr>
              </a:lvl4pPr>
              <a:lvl5pPr marL="2057400" indent="-228600" eaLnBrk="0" hangingPunct="0">
                <a:spcBef>
                  <a:spcPct val="20000"/>
                </a:spcBef>
                <a:buClr>
                  <a:schemeClr val="tx1"/>
                </a:buClr>
                <a:buSzPct val="75000"/>
                <a:buFont typeface="Wingdings" pitchFamily="2" charset="2"/>
                <a:buChar char="l"/>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a:solidFill>
                  <a:srgbClr val="FF0000"/>
                </a:solidFill>
              </a:endParaRPr>
            </a:p>
          </p:txBody>
        </p:sp>
      </p:grpSp>
      <p:grpSp>
        <p:nvGrpSpPr>
          <p:cNvPr id="47126" name="Group 25"/>
          <p:cNvGrpSpPr>
            <a:grpSpLocks/>
          </p:cNvGrpSpPr>
          <p:nvPr/>
        </p:nvGrpSpPr>
        <p:grpSpPr bwMode="auto">
          <a:xfrm>
            <a:off x="2286000" y="5562600"/>
            <a:ext cx="762000" cy="609600"/>
            <a:chOff x="1248" y="1344"/>
            <a:chExt cx="480" cy="384"/>
          </a:xfrm>
        </p:grpSpPr>
        <p:pic>
          <p:nvPicPr>
            <p:cNvPr id="47132" name="Picture 2" descr="C:\Users\Gina\AppData\Local\Microsoft\Windows\Temporary Internet Files\Content.IE5\AXTXP7Y3\MP90038479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8" y="1344"/>
              <a:ext cx="48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3" name="Rectangle 27"/>
            <p:cNvSpPr>
              <a:spLocks noChangeArrowheads="1"/>
            </p:cNvSpPr>
            <p:nvPr/>
          </p:nvSpPr>
          <p:spPr bwMode="auto">
            <a:xfrm rot="-1308084">
              <a:off x="1345" y="1393"/>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SzPct val="75000"/>
                <a:buFont typeface="Wingdings" pitchFamily="2" charset="2"/>
                <a:buChar char="l"/>
                <a:defRPr sz="3200">
                  <a:solidFill>
                    <a:schemeClr val="tx1"/>
                  </a:solidFill>
                  <a:latin typeface="Arial" charset="0"/>
                  <a:cs typeface="Arial" charset="0"/>
                </a:defRPr>
              </a:lvl1pPr>
              <a:lvl2pPr marL="742950" indent="-285750" eaLnBrk="0" hangingPunct="0">
                <a:spcBef>
                  <a:spcPct val="20000"/>
                </a:spcBef>
                <a:buClr>
                  <a:schemeClr val="tx2"/>
                </a:buClr>
                <a:buSzPct val="75000"/>
                <a:buFont typeface="Wingdings" pitchFamily="2" charset="2"/>
                <a:buChar char="l"/>
                <a:defRPr sz="2800">
                  <a:solidFill>
                    <a:schemeClr val="tx1"/>
                  </a:solidFill>
                  <a:latin typeface="Arial" charset="0"/>
                  <a:cs typeface="Arial" charset="0"/>
                </a:defRPr>
              </a:lvl2pPr>
              <a:lvl3pPr marL="1143000" indent="-228600" eaLnBrk="0" hangingPunct="0">
                <a:spcBef>
                  <a:spcPct val="20000"/>
                </a:spcBef>
                <a:buClr>
                  <a:schemeClr val="accent2"/>
                </a:buClr>
                <a:buSzPct val="75000"/>
                <a:buFont typeface="Wingdings" pitchFamily="2" charset="2"/>
                <a:buChar char="l"/>
                <a:defRPr sz="2400">
                  <a:solidFill>
                    <a:schemeClr val="tx1"/>
                  </a:solidFill>
                  <a:latin typeface="Arial" charset="0"/>
                  <a:cs typeface="Arial" charset="0"/>
                </a:defRPr>
              </a:lvl3pPr>
              <a:lvl4pPr marL="1600200" indent="-228600" eaLnBrk="0" hangingPunct="0">
                <a:spcBef>
                  <a:spcPct val="20000"/>
                </a:spcBef>
                <a:buClr>
                  <a:schemeClr val="folHlink"/>
                </a:buClr>
                <a:buSzPct val="75000"/>
                <a:buFont typeface="Wingdings" pitchFamily="2" charset="2"/>
                <a:buChar char="l"/>
                <a:defRPr sz="2000">
                  <a:solidFill>
                    <a:schemeClr val="tx1"/>
                  </a:solidFill>
                  <a:latin typeface="Arial" charset="0"/>
                  <a:cs typeface="Arial" charset="0"/>
                </a:defRPr>
              </a:lvl4pPr>
              <a:lvl5pPr marL="2057400" indent="-228600" eaLnBrk="0" hangingPunct="0">
                <a:spcBef>
                  <a:spcPct val="20000"/>
                </a:spcBef>
                <a:buClr>
                  <a:schemeClr val="tx1"/>
                </a:buClr>
                <a:buSzPct val="75000"/>
                <a:buFont typeface="Wingdings" pitchFamily="2" charset="2"/>
                <a:buChar char="l"/>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9pPr>
            </a:lstStyle>
            <a:p>
              <a:pPr eaLnBrk="1" hangingPunct="1">
                <a:spcBef>
                  <a:spcPct val="0"/>
                </a:spcBef>
                <a:buClrTx/>
                <a:buSzTx/>
                <a:buFontTx/>
                <a:buNone/>
              </a:pPr>
              <a:endParaRPr lang="en-US" altLang="en-US" sz="1800"/>
            </a:p>
          </p:txBody>
        </p:sp>
      </p:grpSp>
      <p:sp>
        <p:nvSpPr>
          <p:cNvPr id="47127" name="Text Box 27"/>
          <p:cNvSpPr txBox="1">
            <a:spLocks noChangeArrowheads="1"/>
          </p:cNvSpPr>
          <p:nvPr/>
        </p:nvSpPr>
        <p:spPr bwMode="auto">
          <a:xfrm>
            <a:off x="1752600" y="251460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5000"/>
              <a:buFont typeface="Wingdings" pitchFamily="2" charset="2"/>
              <a:buChar char="l"/>
              <a:defRPr sz="3200">
                <a:solidFill>
                  <a:schemeClr val="tx1"/>
                </a:solidFill>
                <a:latin typeface="Arial" charset="0"/>
                <a:cs typeface="Arial" charset="0"/>
              </a:defRPr>
            </a:lvl1pPr>
            <a:lvl2pPr marL="742950" indent="-285750" eaLnBrk="0" hangingPunct="0">
              <a:spcBef>
                <a:spcPct val="20000"/>
              </a:spcBef>
              <a:buClr>
                <a:schemeClr val="tx2"/>
              </a:buClr>
              <a:buSzPct val="75000"/>
              <a:buFont typeface="Wingdings" pitchFamily="2" charset="2"/>
              <a:buChar char="l"/>
              <a:defRPr sz="2800">
                <a:solidFill>
                  <a:schemeClr val="tx1"/>
                </a:solidFill>
                <a:latin typeface="Arial" charset="0"/>
                <a:cs typeface="Arial" charset="0"/>
              </a:defRPr>
            </a:lvl2pPr>
            <a:lvl3pPr marL="1143000" indent="-228600" eaLnBrk="0" hangingPunct="0">
              <a:spcBef>
                <a:spcPct val="20000"/>
              </a:spcBef>
              <a:buClr>
                <a:schemeClr val="accent2"/>
              </a:buClr>
              <a:buSzPct val="75000"/>
              <a:buFont typeface="Wingdings" pitchFamily="2" charset="2"/>
              <a:buChar char="l"/>
              <a:defRPr sz="2400">
                <a:solidFill>
                  <a:schemeClr val="tx1"/>
                </a:solidFill>
                <a:latin typeface="Arial" charset="0"/>
                <a:cs typeface="Arial" charset="0"/>
              </a:defRPr>
            </a:lvl3pPr>
            <a:lvl4pPr marL="1600200" indent="-228600" eaLnBrk="0" hangingPunct="0">
              <a:spcBef>
                <a:spcPct val="20000"/>
              </a:spcBef>
              <a:buClr>
                <a:schemeClr val="folHlink"/>
              </a:buClr>
              <a:buSzPct val="75000"/>
              <a:buFont typeface="Wingdings" pitchFamily="2" charset="2"/>
              <a:buChar char="l"/>
              <a:defRPr sz="2000">
                <a:solidFill>
                  <a:schemeClr val="tx1"/>
                </a:solidFill>
                <a:latin typeface="Arial" charset="0"/>
                <a:cs typeface="Arial" charset="0"/>
              </a:defRPr>
            </a:lvl4pPr>
            <a:lvl5pPr marL="2057400" indent="-228600" eaLnBrk="0" hangingPunct="0">
              <a:spcBef>
                <a:spcPct val="20000"/>
              </a:spcBef>
              <a:buClr>
                <a:schemeClr val="tx1"/>
              </a:buClr>
              <a:buSzPct val="75000"/>
              <a:buFont typeface="Wingdings" pitchFamily="2" charset="2"/>
              <a:buChar char="l"/>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9pPr>
          </a:lstStyle>
          <a:p>
            <a:pPr eaLnBrk="1" hangingPunct="1">
              <a:spcBef>
                <a:spcPct val="0"/>
              </a:spcBef>
              <a:buClrTx/>
              <a:buSzTx/>
              <a:buFontTx/>
              <a:buNone/>
            </a:pPr>
            <a:r>
              <a:rPr lang="en-US" altLang="en-US" sz="1800">
                <a:solidFill>
                  <a:srgbClr val="FF0000"/>
                </a:solidFill>
              </a:rPr>
              <a:t>print ISSN</a:t>
            </a:r>
          </a:p>
        </p:txBody>
      </p:sp>
      <p:sp>
        <p:nvSpPr>
          <p:cNvPr id="47128" name="Text Box 28"/>
          <p:cNvSpPr txBox="1">
            <a:spLocks noChangeArrowheads="1"/>
          </p:cNvSpPr>
          <p:nvPr/>
        </p:nvSpPr>
        <p:spPr bwMode="auto">
          <a:xfrm>
            <a:off x="3581400" y="2590800"/>
            <a:ext cx="1720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5000"/>
              <a:buFont typeface="Wingdings" pitchFamily="2" charset="2"/>
              <a:buChar char="l"/>
              <a:defRPr sz="3200">
                <a:solidFill>
                  <a:schemeClr val="tx1"/>
                </a:solidFill>
                <a:latin typeface="Arial" charset="0"/>
                <a:cs typeface="Arial" charset="0"/>
              </a:defRPr>
            </a:lvl1pPr>
            <a:lvl2pPr marL="742950" indent="-285750" eaLnBrk="0" hangingPunct="0">
              <a:spcBef>
                <a:spcPct val="20000"/>
              </a:spcBef>
              <a:buClr>
                <a:schemeClr val="tx2"/>
              </a:buClr>
              <a:buSzPct val="75000"/>
              <a:buFont typeface="Wingdings" pitchFamily="2" charset="2"/>
              <a:buChar char="l"/>
              <a:defRPr sz="2800">
                <a:solidFill>
                  <a:schemeClr val="tx1"/>
                </a:solidFill>
                <a:latin typeface="Arial" charset="0"/>
                <a:cs typeface="Arial" charset="0"/>
              </a:defRPr>
            </a:lvl2pPr>
            <a:lvl3pPr marL="1143000" indent="-228600" eaLnBrk="0" hangingPunct="0">
              <a:spcBef>
                <a:spcPct val="20000"/>
              </a:spcBef>
              <a:buClr>
                <a:schemeClr val="accent2"/>
              </a:buClr>
              <a:buSzPct val="75000"/>
              <a:buFont typeface="Wingdings" pitchFamily="2" charset="2"/>
              <a:buChar char="l"/>
              <a:defRPr sz="2400">
                <a:solidFill>
                  <a:schemeClr val="tx1"/>
                </a:solidFill>
                <a:latin typeface="Arial" charset="0"/>
                <a:cs typeface="Arial" charset="0"/>
              </a:defRPr>
            </a:lvl3pPr>
            <a:lvl4pPr marL="1600200" indent="-228600" eaLnBrk="0" hangingPunct="0">
              <a:spcBef>
                <a:spcPct val="20000"/>
              </a:spcBef>
              <a:buClr>
                <a:schemeClr val="folHlink"/>
              </a:buClr>
              <a:buSzPct val="75000"/>
              <a:buFont typeface="Wingdings" pitchFamily="2" charset="2"/>
              <a:buChar char="l"/>
              <a:defRPr sz="2000">
                <a:solidFill>
                  <a:schemeClr val="tx1"/>
                </a:solidFill>
                <a:latin typeface="Arial" charset="0"/>
                <a:cs typeface="Arial" charset="0"/>
              </a:defRPr>
            </a:lvl4pPr>
            <a:lvl5pPr marL="2057400" indent="-228600" eaLnBrk="0" hangingPunct="0">
              <a:spcBef>
                <a:spcPct val="20000"/>
              </a:spcBef>
              <a:buClr>
                <a:schemeClr val="tx1"/>
              </a:buClr>
              <a:buSzPct val="75000"/>
              <a:buFont typeface="Wingdings" pitchFamily="2" charset="2"/>
              <a:buChar char="l"/>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9pPr>
          </a:lstStyle>
          <a:p>
            <a:pPr eaLnBrk="1" hangingPunct="1">
              <a:spcBef>
                <a:spcPct val="0"/>
              </a:spcBef>
              <a:buClrTx/>
              <a:buSzTx/>
              <a:buFontTx/>
              <a:buNone/>
            </a:pPr>
            <a:r>
              <a:rPr lang="en-US" altLang="en-US" sz="1800">
                <a:solidFill>
                  <a:srgbClr val="FF0000"/>
                </a:solidFill>
              </a:rPr>
              <a:t>CD-ROM ISSN</a:t>
            </a:r>
          </a:p>
        </p:txBody>
      </p:sp>
      <p:sp>
        <p:nvSpPr>
          <p:cNvPr id="47129" name="Text Box 29"/>
          <p:cNvSpPr txBox="1">
            <a:spLocks noChangeArrowheads="1"/>
          </p:cNvSpPr>
          <p:nvPr/>
        </p:nvSpPr>
        <p:spPr bwMode="auto">
          <a:xfrm>
            <a:off x="5715000" y="2590800"/>
            <a:ext cx="1390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5000"/>
              <a:buFont typeface="Wingdings" pitchFamily="2" charset="2"/>
              <a:buChar char="l"/>
              <a:defRPr sz="3200">
                <a:solidFill>
                  <a:schemeClr val="tx1"/>
                </a:solidFill>
                <a:latin typeface="Arial" charset="0"/>
                <a:cs typeface="Arial" charset="0"/>
              </a:defRPr>
            </a:lvl1pPr>
            <a:lvl2pPr marL="742950" indent="-285750" eaLnBrk="0" hangingPunct="0">
              <a:spcBef>
                <a:spcPct val="20000"/>
              </a:spcBef>
              <a:buClr>
                <a:schemeClr val="tx2"/>
              </a:buClr>
              <a:buSzPct val="75000"/>
              <a:buFont typeface="Wingdings" pitchFamily="2" charset="2"/>
              <a:buChar char="l"/>
              <a:defRPr sz="2800">
                <a:solidFill>
                  <a:schemeClr val="tx1"/>
                </a:solidFill>
                <a:latin typeface="Arial" charset="0"/>
                <a:cs typeface="Arial" charset="0"/>
              </a:defRPr>
            </a:lvl2pPr>
            <a:lvl3pPr marL="1143000" indent="-228600" eaLnBrk="0" hangingPunct="0">
              <a:spcBef>
                <a:spcPct val="20000"/>
              </a:spcBef>
              <a:buClr>
                <a:schemeClr val="accent2"/>
              </a:buClr>
              <a:buSzPct val="75000"/>
              <a:buFont typeface="Wingdings" pitchFamily="2" charset="2"/>
              <a:buChar char="l"/>
              <a:defRPr sz="2400">
                <a:solidFill>
                  <a:schemeClr val="tx1"/>
                </a:solidFill>
                <a:latin typeface="Arial" charset="0"/>
                <a:cs typeface="Arial" charset="0"/>
              </a:defRPr>
            </a:lvl3pPr>
            <a:lvl4pPr marL="1600200" indent="-228600" eaLnBrk="0" hangingPunct="0">
              <a:spcBef>
                <a:spcPct val="20000"/>
              </a:spcBef>
              <a:buClr>
                <a:schemeClr val="folHlink"/>
              </a:buClr>
              <a:buSzPct val="75000"/>
              <a:buFont typeface="Wingdings" pitchFamily="2" charset="2"/>
              <a:buChar char="l"/>
              <a:defRPr sz="2000">
                <a:solidFill>
                  <a:schemeClr val="tx1"/>
                </a:solidFill>
                <a:latin typeface="Arial" charset="0"/>
                <a:cs typeface="Arial" charset="0"/>
              </a:defRPr>
            </a:lvl4pPr>
            <a:lvl5pPr marL="2057400" indent="-228600" eaLnBrk="0" hangingPunct="0">
              <a:spcBef>
                <a:spcPct val="20000"/>
              </a:spcBef>
              <a:buClr>
                <a:schemeClr val="tx1"/>
              </a:buClr>
              <a:buSzPct val="75000"/>
              <a:buFont typeface="Wingdings" pitchFamily="2" charset="2"/>
              <a:buChar char="l"/>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9pPr>
          </a:lstStyle>
          <a:p>
            <a:pPr eaLnBrk="1" hangingPunct="1">
              <a:spcBef>
                <a:spcPct val="0"/>
              </a:spcBef>
              <a:buClrTx/>
              <a:buSzTx/>
              <a:buFontTx/>
              <a:buNone/>
            </a:pPr>
            <a:r>
              <a:rPr lang="en-US" altLang="en-US" sz="1800">
                <a:solidFill>
                  <a:srgbClr val="FF0000"/>
                </a:solidFill>
              </a:rPr>
              <a:t>online ISSN</a:t>
            </a:r>
          </a:p>
        </p:txBody>
      </p:sp>
      <p:sp>
        <p:nvSpPr>
          <p:cNvPr id="47130" name="Text Box 31"/>
          <p:cNvSpPr txBox="1">
            <a:spLocks noChangeArrowheads="1"/>
          </p:cNvSpPr>
          <p:nvPr/>
        </p:nvSpPr>
        <p:spPr bwMode="auto">
          <a:xfrm>
            <a:off x="2057400" y="601980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5000"/>
              <a:buFont typeface="Wingdings" pitchFamily="2" charset="2"/>
              <a:buChar char="l"/>
              <a:defRPr sz="3200">
                <a:solidFill>
                  <a:schemeClr val="tx1"/>
                </a:solidFill>
                <a:latin typeface="Arial" charset="0"/>
                <a:cs typeface="Arial" charset="0"/>
              </a:defRPr>
            </a:lvl1pPr>
            <a:lvl2pPr marL="742950" indent="-285750" eaLnBrk="0" hangingPunct="0">
              <a:spcBef>
                <a:spcPct val="20000"/>
              </a:spcBef>
              <a:buClr>
                <a:schemeClr val="tx2"/>
              </a:buClr>
              <a:buSzPct val="75000"/>
              <a:buFont typeface="Wingdings" pitchFamily="2" charset="2"/>
              <a:buChar char="l"/>
              <a:defRPr sz="2800">
                <a:solidFill>
                  <a:schemeClr val="tx1"/>
                </a:solidFill>
                <a:latin typeface="Arial" charset="0"/>
                <a:cs typeface="Arial" charset="0"/>
              </a:defRPr>
            </a:lvl2pPr>
            <a:lvl3pPr marL="1143000" indent="-228600" eaLnBrk="0" hangingPunct="0">
              <a:spcBef>
                <a:spcPct val="20000"/>
              </a:spcBef>
              <a:buClr>
                <a:schemeClr val="accent2"/>
              </a:buClr>
              <a:buSzPct val="75000"/>
              <a:buFont typeface="Wingdings" pitchFamily="2" charset="2"/>
              <a:buChar char="l"/>
              <a:defRPr sz="2400">
                <a:solidFill>
                  <a:schemeClr val="tx1"/>
                </a:solidFill>
                <a:latin typeface="Arial" charset="0"/>
                <a:cs typeface="Arial" charset="0"/>
              </a:defRPr>
            </a:lvl3pPr>
            <a:lvl4pPr marL="1600200" indent="-228600" eaLnBrk="0" hangingPunct="0">
              <a:spcBef>
                <a:spcPct val="20000"/>
              </a:spcBef>
              <a:buClr>
                <a:schemeClr val="folHlink"/>
              </a:buClr>
              <a:buSzPct val="75000"/>
              <a:buFont typeface="Wingdings" pitchFamily="2" charset="2"/>
              <a:buChar char="l"/>
              <a:defRPr sz="2000">
                <a:solidFill>
                  <a:schemeClr val="tx1"/>
                </a:solidFill>
                <a:latin typeface="Arial" charset="0"/>
                <a:cs typeface="Arial" charset="0"/>
              </a:defRPr>
            </a:lvl4pPr>
            <a:lvl5pPr marL="2057400" indent="-228600" eaLnBrk="0" hangingPunct="0">
              <a:spcBef>
                <a:spcPct val="20000"/>
              </a:spcBef>
              <a:buClr>
                <a:schemeClr val="tx1"/>
              </a:buClr>
              <a:buSzPct val="75000"/>
              <a:buFont typeface="Wingdings" pitchFamily="2" charset="2"/>
              <a:buChar char="l"/>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9pPr>
          </a:lstStyle>
          <a:p>
            <a:pPr eaLnBrk="1" hangingPunct="1">
              <a:spcBef>
                <a:spcPct val="0"/>
              </a:spcBef>
              <a:buClrTx/>
              <a:buSzTx/>
              <a:buFontTx/>
              <a:buNone/>
            </a:pPr>
            <a:r>
              <a:rPr lang="en-US" altLang="en-US" sz="1800">
                <a:solidFill>
                  <a:srgbClr val="FF0000"/>
                </a:solidFill>
              </a:rPr>
              <a:t>print ISSN</a:t>
            </a:r>
          </a:p>
        </p:txBody>
      </p:sp>
      <p:sp>
        <p:nvSpPr>
          <p:cNvPr id="47131" name="Text Box 32"/>
          <p:cNvSpPr txBox="1">
            <a:spLocks noChangeArrowheads="1"/>
          </p:cNvSpPr>
          <p:nvPr/>
        </p:nvSpPr>
        <p:spPr bwMode="auto">
          <a:xfrm>
            <a:off x="5334000" y="6172200"/>
            <a:ext cx="1390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5000"/>
              <a:buFont typeface="Wingdings" pitchFamily="2" charset="2"/>
              <a:buChar char="l"/>
              <a:defRPr sz="3200">
                <a:solidFill>
                  <a:schemeClr val="tx1"/>
                </a:solidFill>
                <a:latin typeface="Arial" charset="0"/>
                <a:cs typeface="Arial" charset="0"/>
              </a:defRPr>
            </a:lvl1pPr>
            <a:lvl2pPr marL="742950" indent="-285750" eaLnBrk="0" hangingPunct="0">
              <a:spcBef>
                <a:spcPct val="20000"/>
              </a:spcBef>
              <a:buClr>
                <a:schemeClr val="tx2"/>
              </a:buClr>
              <a:buSzPct val="75000"/>
              <a:buFont typeface="Wingdings" pitchFamily="2" charset="2"/>
              <a:buChar char="l"/>
              <a:defRPr sz="2800">
                <a:solidFill>
                  <a:schemeClr val="tx1"/>
                </a:solidFill>
                <a:latin typeface="Arial" charset="0"/>
                <a:cs typeface="Arial" charset="0"/>
              </a:defRPr>
            </a:lvl2pPr>
            <a:lvl3pPr marL="1143000" indent="-228600" eaLnBrk="0" hangingPunct="0">
              <a:spcBef>
                <a:spcPct val="20000"/>
              </a:spcBef>
              <a:buClr>
                <a:schemeClr val="accent2"/>
              </a:buClr>
              <a:buSzPct val="75000"/>
              <a:buFont typeface="Wingdings" pitchFamily="2" charset="2"/>
              <a:buChar char="l"/>
              <a:defRPr sz="2400">
                <a:solidFill>
                  <a:schemeClr val="tx1"/>
                </a:solidFill>
                <a:latin typeface="Arial" charset="0"/>
                <a:cs typeface="Arial" charset="0"/>
              </a:defRPr>
            </a:lvl3pPr>
            <a:lvl4pPr marL="1600200" indent="-228600" eaLnBrk="0" hangingPunct="0">
              <a:spcBef>
                <a:spcPct val="20000"/>
              </a:spcBef>
              <a:buClr>
                <a:schemeClr val="folHlink"/>
              </a:buClr>
              <a:buSzPct val="75000"/>
              <a:buFont typeface="Wingdings" pitchFamily="2" charset="2"/>
              <a:buChar char="l"/>
              <a:defRPr sz="2000">
                <a:solidFill>
                  <a:schemeClr val="tx1"/>
                </a:solidFill>
                <a:latin typeface="Arial" charset="0"/>
                <a:cs typeface="Arial" charset="0"/>
              </a:defRPr>
            </a:lvl4pPr>
            <a:lvl5pPr marL="2057400" indent="-228600" eaLnBrk="0" hangingPunct="0">
              <a:spcBef>
                <a:spcPct val="20000"/>
              </a:spcBef>
              <a:buClr>
                <a:schemeClr val="tx1"/>
              </a:buClr>
              <a:buSzPct val="75000"/>
              <a:buFont typeface="Wingdings" pitchFamily="2" charset="2"/>
              <a:buChar char="l"/>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cs typeface="Arial" charset="0"/>
              </a:defRPr>
            </a:lvl9pPr>
          </a:lstStyle>
          <a:p>
            <a:pPr eaLnBrk="1" hangingPunct="1">
              <a:spcBef>
                <a:spcPct val="0"/>
              </a:spcBef>
              <a:buClrTx/>
              <a:buSzTx/>
              <a:buFontTx/>
              <a:buNone/>
            </a:pPr>
            <a:r>
              <a:rPr lang="en-US" altLang="en-US" sz="1800">
                <a:solidFill>
                  <a:srgbClr val="FF0000"/>
                </a:solidFill>
              </a:rPr>
              <a:t>online ISSN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 y="76200"/>
            <a:ext cx="9144000"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37114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29116" y="1752600"/>
            <a:ext cx="4572000" cy="914400"/>
          </a:xfrm>
          <a:extLst/>
        </p:spPr>
        <p:txBody>
          <a:bodyPr>
            <a:noAutofit/>
          </a:bodyPr>
          <a:lstStyle/>
          <a:p>
            <a:pPr algn="l" eaLnBrk="1" fontAlgn="auto" hangingPunct="1">
              <a:spcAft>
                <a:spcPts val="0"/>
              </a:spcAft>
              <a:defRPr/>
            </a:pPr>
            <a:r>
              <a:rPr lang="en-US" sz="5400" dirty="0" smtClean="0">
                <a:solidFill>
                  <a:srgbClr val="FFFF00"/>
                </a:solidFill>
              </a:rPr>
              <a:t>Revising the </a:t>
            </a:r>
            <a:br>
              <a:rPr lang="en-US" sz="5400" dirty="0" smtClean="0">
                <a:solidFill>
                  <a:srgbClr val="FFFF00"/>
                </a:solidFill>
              </a:rPr>
            </a:br>
            <a:r>
              <a:rPr lang="en-US" sz="5400" dirty="0" smtClean="0">
                <a:solidFill>
                  <a:srgbClr val="FFFF00"/>
                </a:solidFill>
              </a:rPr>
              <a:t>ISSN Standard:</a:t>
            </a:r>
            <a:endParaRPr lang="en-US" sz="5400" dirty="0">
              <a:solidFill>
                <a:srgbClr val="FFFF00"/>
              </a:solidFill>
            </a:endParaRPr>
          </a:p>
        </p:txBody>
      </p:sp>
      <p:sp>
        <p:nvSpPr>
          <p:cNvPr id="5123" name="Subtitle 3"/>
          <p:cNvSpPr>
            <a:spLocks noGrp="1"/>
          </p:cNvSpPr>
          <p:nvPr>
            <p:ph type="subTitle" idx="1"/>
          </p:nvPr>
        </p:nvSpPr>
        <p:spPr>
          <a:xfrm>
            <a:off x="762000" y="3587750"/>
            <a:ext cx="7543800" cy="749300"/>
          </a:xfrm>
        </p:spPr>
        <p:txBody>
          <a:bodyPr>
            <a:noAutofit/>
          </a:bodyPr>
          <a:lstStyle/>
          <a:p>
            <a:pPr marR="0" algn="l" eaLnBrk="1" hangingPunct="1">
              <a:lnSpc>
                <a:spcPts val="3000"/>
              </a:lnSpc>
            </a:pPr>
            <a:r>
              <a:rPr lang="en-US" altLang="en-US" sz="4000" b="1" i="1" dirty="0" smtClean="0">
                <a:solidFill>
                  <a:srgbClr val="FFFFFF"/>
                </a:solidFill>
              </a:rPr>
              <a:t>How do you update</a:t>
            </a:r>
          </a:p>
          <a:p>
            <a:pPr marR="0" algn="l" eaLnBrk="1" hangingPunct="1">
              <a:lnSpc>
                <a:spcPts val="3000"/>
              </a:lnSpc>
            </a:pPr>
            <a:r>
              <a:rPr lang="en-US" altLang="en-US" sz="4000" b="1" i="1" dirty="0" smtClean="0">
                <a:solidFill>
                  <a:srgbClr val="FFFFFF"/>
                </a:solidFill>
              </a:rPr>
              <a:t>an icon?</a:t>
            </a:r>
          </a:p>
        </p:txBody>
      </p:sp>
      <p:sp>
        <p:nvSpPr>
          <p:cNvPr id="6" name="TextBox 5"/>
          <p:cNvSpPr txBox="1"/>
          <p:nvPr/>
        </p:nvSpPr>
        <p:spPr>
          <a:xfrm>
            <a:off x="685800" y="3962400"/>
            <a:ext cx="5375275" cy="646331"/>
          </a:xfrm>
          <a:prstGeom prst="rect">
            <a:avLst/>
          </a:prstGeom>
          <a:noFill/>
        </p:spPr>
        <p:txBody>
          <a:bodyPr>
            <a:spAutoFit/>
          </a:bodyPr>
          <a:lstStyle/>
          <a:p>
            <a:pPr>
              <a:defRPr/>
            </a:pPr>
            <a:endParaRPr lang="en-US" dirty="0">
              <a:latin typeface="+mj-lt"/>
            </a:endParaRPr>
          </a:p>
          <a:p>
            <a:pPr>
              <a:defRPr/>
            </a:pPr>
            <a:endParaRPr lang="en-US" dirty="0">
              <a:latin typeface="+mj-lt"/>
            </a:endParaRPr>
          </a:p>
        </p:txBody>
      </p:sp>
      <p:pic>
        <p:nvPicPr>
          <p:cNvPr id="5125"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l="23305" t="10703" r="25966" b="6590"/>
          <a:stretch>
            <a:fillRect/>
          </a:stretch>
        </p:blipFill>
        <p:spPr bwMode="auto">
          <a:xfrm>
            <a:off x="4876800" y="234950"/>
            <a:ext cx="398145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ChangeArrowheads="1"/>
          </p:cNvSpPr>
          <p:nvPr/>
        </p:nvSpPr>
        <p:spPr bwMode="auto">
          <a:xfrm>
            <a:off x="0" y="0"/>
            <a:ext cx="9144000" cy="6858000"/>
          </a:xfrm>
          <a:prstGeom prst="rect">
            <a:avLst/>
          </a:prstGeom>
          <a:solidFill>
            <a:srgbClr val="0000DA"/>
          </a:solidFill>
          <a:ln w="12700" cap="sq" algn="ctr">
            <a:solidFill>
              <a:schemeClr val="tx1"/>
            </a:solidFill>
            <a:round/>
            <a:headEnd type="none" w="sm" len="sm"/>
            <a:tailEnd type="none" w="sm" len="sm"/>
          </a:ln>
        </p:spPr>
        <p:txBody>
          <a:bodyPr wrap="none"/>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1" name="Slide Number Placeholder 1"/>
          <p:cNvSpPr>
            <a:spLocks noGrp="1"/>
          </p:cNvSpPr>
          <p:nvPr>
            <p:ph type="sldNum" sz="quarter" idx="12"/>
          </p:nvPr>
        </p:nvSpPr>
        <p:spPr bwMode="auto">
          <a:xfrm>
            <a:off x="457200" y="6245225"/>
            <a:ext cx="2133600" cy="481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a:fld id="{59508B85-23FA-4E01-8C83-7681FB9296DE}" type="slidenum">
              <a:rPr lang="en-US" altLang="en-US" sz="1400" smtClean="0">
                <a:cs typeface="Times New Roman" pitchFamily="18" charset="0"/>
              </a:rPr>
              <a:pPr algn="l"/>
              <a:t>51</a:t>
            </a:fld>
            <a:endParaRPr lang="en-US" altLang="en-US" sz="1400" smtClean="0">
              <a:cs typeface="Times New Roman" pitchFamily="18" charset="0"/>
            </a:endParaRPr>
          </a:p>
        </p:txBody>
      </p:sp>
      <p:sp>
        <p:nvSpPr>
          <p:cNvPr id="21507" name="Text Box 3"/>
          <p:cNvSpPr txBox="1">
            <a:spLocks noChangeArrowheads="1"/>
          </p:cNvSpPr>
          <p:nvPr/>
        </p:nvSpPr>
        <p:spPr bwMode="auto">
          <a:xfrm>
            <a:off x="381000" y="-762000"/>
            <a:ext cx="3429000" cy="2308235"/>
          </a:xfrm>
          <a:prstGeom prst="rect">
            <a:avLst/>
          </a:prstGeom>
          <a:noFill/>
          <a:ln w="9525">
            <a:noFill/>
            <a:miter lim="800000"/>
            <a:headEnd/>
            <a:tailEnd/>
          </a:ln>
          <a:effectLst/>
        </p:spPr>
        <p:txBody>
          <a:bodyPr lIns="91348" tIns="45676" rIns="91348" bIns="45676">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3600" b="1" dirty="0" smtClean="0">
              <a:solidFill>
                <a:schemeClr val="bg1"/>
              </a:solidFill>
              <a:effectLst>
                <a:outerShdw blurRad="38100" dist="38100" dir="2700000" algn="tl">
                  <a:srgbClr val="C0C0C0"/>
                </a:outerShdw>
              </a:effectLst>
              <a:latin typeface="Comic Sans MS" pitchFamily="66" charset="0"/>
              <a:cs typeface="Times New Roman" pitchFamily="18" charset="0"/>
            </a:endParaRPr>
          </a:p>
          <a:p>
            <a:pPr eaLnBrk="1" hangingPunct="1">
              <a:defRPr/>
            </a:pPr>
            <a:endParaRPr lang="en-US" altLang="en-US" sz="3600" b="1" dirty="0" smtClean="0">
              <a:solidFill>
                <a:schemeClr val="bg1"/>
              </a:solidFill>
              <a:effectLst>
                <a:outerShdw blurRad="38100" dist="38100" dir="2700000" algn="tl">
                  <a:srgbClr val="C0C0C0"/>
                </a:outerShdw>
              </a:effectLst>
              <a:latin typeface="Comic Sans MS" pitchFamily="66" charset="0"/>
              <a:cs typeface="Times New Roman" pitchFamily="18" charset="0"/>
            </a:endParaRPr>
          </a:p>
          <a:p>
            <a:pPr eaLnBrk="1" hangingPunct="1">
              <a:defRPr/>
            </a:pPr>
            <a:endParaRPr lang="en-US" altLang="en-US" sz="3600" b="1" dirty="0" smtClean="0">
              <a:solidFill>
                <a:schemeClr val="bg1"/>
              </a:solidFill>
              <a:effectLst>
                <a:outerShdw blurRad="38100" dist="38100" dir="2700000" algn="tl">
                  <a:srgbClr val="C0C0C0"/>
                </a:outerShdw>
              </a:effectLst>
              <a:latin typeface="Comic Sans MS" pitchFamily="66" charset="0"/>
              <a:cs typeface="Times New Roman" pitchFamily="18" charset="0"/>
            </a:endParaRPr>
          </a:p>
          <a:p>
            <a:pPr eaLnBrk="1" hangingPunct="1">
              <a:defRPr/>
            </a:pPr>
            <a:endParaRPr lang="en-US" altLang="en-US" sz="3600" b="1" dirty="0" smtClean="0">
              <a:solidFill>
                <a:schemeClr val="bg1"/>
              </a:solidFill>
              <a:effectLst>
                <a:outerShdw blurRad="38100" dist="38100" dir="2700000" algn="tl">
                  <a:srgbClr val="C0C0C0"/>
                </a:outerShdw>
              </a:effectLst>
              <a:latin typeface="+mj-lt"/>
              <a:cs typeface="Times New Roman" pitchFamily="18" charset="0"/>
            </a:endParaRPr>
          </a:p>
        </p:txBody>
      </p:sp>
      <p:pic>
        <p:nvPicPr>
          <p:cNvPr id="7173" name="Picture 7" descr="ISSN_standard"/>
          <p:cNvPicPr>
            <a:picLocks noChangeAspect="1" noChangeArrowheads="1"/>
          </p:cNvPicPr>
          <p:nvPr/>
        </p:nvPicPr>
        <p:blipFill>
          <a:blip r:embed="rId3" cstate="print">
            <a:extLst>
              <a:ext uri="{28A0092B-C50C-407E-A947-70E740481C1C}">
                <a14:useLocalDpi xmlns:a14="http://schemas.microsoft.com/office/drawing/2010/main" val="0"/>
              </a:ext>
            </a:extLst>
          </a:blip>
          <a:srcRect l="22400"/>
          <a:stretch>
            <a:fillRect/>
          </a:stretch>
        </p:blipFill>
        <p:spPr bwMode="auto">
          <a:xfrm>
            <a:off x="2514600" y="76200"/>
            <a:ext cx="5203825"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Revision Topics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7601066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24936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382000" cy="762000"/>
          </a:xfrm>
        </p:spPr>
        <p:txBody>
          <a:bodyPr/>
          <a:lstStyle/>
          <a:p>
            <a:pPr>
              <a:defRPr/>
            </a:pPr>
            <a:r>
              <a:rPr lang="en-US" dirty="0" smtClean="0"/>
              <a:t>ISSN-F ?</a:t>
            </a:r>
            <a:endParaRPr lang="en-US" dirty="0"/>
          </a:p>
        </p:txBody>
      </p:sp>
      <p:pic>
        <p:nvPicPr>
          <p:cNvPr id="19459" name="Picture 2"/>
          <p:cNvPicPr>
            <a:picLocks noChangeAspect="1" noChangeArrowheads="1"/>
          </p:cNvPicPr>
          <p:nvPr/>
        </p:nvPicPr>
        <p:blipFill>
          <a:blip r:embed="rId2" cstate="print"/>
          <a:srcRect l="20253" t="12959" r="19832" b="9401"/>
          <a:stretch>
            <a:fillRect/>
          </a:stretch>
        </p:blipFill>
        <p:spPr bwMode="auto">
          <a:xfrm>
            <a:off x="912813" y="990600"/>
            <a:ext cx="7304087" cy="5324475"/>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7391400" cy="1066800"/>
          </a:xfrm>
        </p:spPr>
        <p:txBody>
          <a:bodyPr>
            <a:normAutofit fontScale="90000"/>
          </a:bodyPr>
          <a:lstStyle/>
          <a:p>
            <a:pPr>
              <a:defRPr/>
            </a:pPr>
            <a:r>
              <a:rPr lang="en-US" dirty="0" smtClean="0"/>
              <a:t>Digital Formats/Editions: </a:t>
            </a:r>
            <a:br>
              <a:rPr lang="en-US" dirty="0" smtClean="0"/>
            </a:br>
            <a:r>
              <a:rPr lang="en-US" dirty="0" smtClean="0"/>
              <a:t>Separate ISSN? </a:t>
            </a:r>
            <a:endParaRPr lang="en-US" dirty="0"/>
          </a:p>
        </p:txBody>
      </p:sp>
      <p:sp>
        <p:nvSpPr>
          <p:cNvPr id="3" name="Content Placeholder 2"/>
          <p:cNvSpPr>
            <a:spLocks noGrp="1"/>
          </p:cNvSpPr>
          <p:nvPr>
            <p:ph sz="half" idx="1"/>
          </p:nvPr>
        </p:nvSpPr>
        <p:spPr>
          <a:xfrm>
            <a:off x="1219200" y="1828800"/>
            <a:ext cx="3619500" cy="3048000"/>
          </a:xfrm>
        </p:spPr>
        <p:txBody>
          <a:bodyPr>
            <a:normAutofit lnSpcReduction="10000"/>
          </a:bodyPr>
          <a:lstStyle/>
          <a:p>
            <a:r>
              <a:rPr lang="en-US" altLang="en-US" dirty="0" smtClean="0">
                <a:effectLst>
                  <a:outerShdw blurRad="38100" dist="38100" dir="2700000" algn="tl">
                    <a:srgbClr val="000000"/>
                  </a:outerShdw>
                </a:effectLst>
              </a:rPr>
              <a:t>PDF</a:t>
            </a:r>
          </a:p>
          <a:p>
            <a:r>
              <a:rPr lang="en-US" altLang="en-US" dirty="0" smtClean="0">
                <a:effectLst>
                  <a:outerShdw blurRad="38100" dist="38100" dir="2700000" algn="tl">
                    <a:srgbClr val="000000"/>
                  </a:outerShdw>
                </a:effectLst>
              </a:rPr>
              <a:t>HTML</a:t>
            </a:r>
          </a:p>
          <a:p>
            <a:r>
              <a:rPr lang="en-US" altLang="en-US" dirty="0" err="1" smtClean="0">
                <a:effectLst>
                  <a:outerShdw blurRad="38100" dist="38100" dir="2700000" algn="tl">
                    <a:srgbClr val="000000"/>
                  </a:outerShdw>
                </a:effectLst>
              </a:rPr>
              <a:t>Epub</a:t>
            </a:r>
            <a:endParaRPr lang="en-US" altLang="en-US" dirty="0" smtClean="0">
              <a:effectLst>
                <a:outerShdw blurRad="38100" dist="38100" dir="2700000" algn="tl">
                  <a:srgbClr val="000000"/>
                </a:outerShdw>
              </a:effectLst>
            </a:endParaRPr>
          </a:p>
          <a:p>
            <a:r>
              <a:rPr lang="en-US" altLang="en-US" dirty="0" smtClean="0">
                <a:effectLst>
                  <a:outerShdw blurRad="38100" dist="38100" dir="2700000" algn="tl">
                    <a:srgbClr val="000000"/>
                  </a:outerShdw>
                </a:effectLst>
              </a:rPr>
              <a:t>Android</a:t>
            </a:r>
          </a:p>
          <a:p>
            <a:r>
              <a:rPr lang="en-US" altLang="en-US" dirty="0" smtClean="0">
                <a:effectLst>
                  <a:outerShdw blurRad="38100" dist="38100" dir="2700000" algn="tl">
                    <a:srgbClr val="000000"/>
                  </a:outerShdw>
                </a:effectLst>
              </a:rPr>
              <a:t>Kindle</a:t>
            </a:r>
          </a:p>
          <a:p>
            <a:r>
              <a:rPr lang="en-US" altLang="en-US" dirty="0" smtClean="0">
                <a:effectLst>
                  <a:outerShdw blurRad="38100" dist="38100" dir="2700000" algn="tl">
                    <a:srgbClr val="000000"/>
                  </a:outerShdw>
                </a:effectLst>
              </a:rPr>
              <a:t>Etc., Etc.</a:t>
            </a:r>
          </a:p>
          <a:p>
            <a:endParaRPr lang="en-US" altLang="en-US" dirty="0" smtClean="0">
              <a:effectLst>
                <a:outerShdw blurRad="38100" dist="38100" dir="2700000" algn="tl">
                  <a:srgbClr val="000000"/>
                </a:outerShdw>
              </a:effectLst>
            </a:endParaRPr>
          </a:p>
        </p:txBody>
      </p:sp>
      <p:sp>
        <p:nvSpPr>
          <p:cNvPr id="4" name="Content Placeholder 3"/>
          <p:cNvSpPr>
            <a:spLocks noGrp="1"/>
          </p:cNvSpPr>
          <p:nvPr>
            <p:ph sz="half" idx="2"/>
          </p:nvPr>
        </p:nvSpPr>
        <p:spPr>
          <a:xfrm>
            <a:off x="4724400" y="1828800"/>
            <a:ext cx="3619500" cy="2971800"/>
          </a:xfrm>
        </p:spPr>
        <p:txBody>
          <a:bodyPr>
            <a:normAutofit lnSpcReduction="10000"/>
          </a:bodyPr>
          <a:lstStyle/>
          <a:p>
            <a:r>
              <a:rPr lang="en-US" dirty="0" smtClean="0">
                <a:effectLst>
                  <a:outerShdw blurRad="38100" dist="38100" dir="2700000" algn="tl">
                    <a:srgbClr val="000000"/>
                  </a:outerShdw>
                </a:effectLst>
              </a:rPr>
              <a:t>Born digital edition</a:t>
            </a:r>
          </a:p>
          <a:p>
            <a:r>
              <a:rPr lang="en-US" dirty="0" smtClean="0">
                <a:effectLst>
                  <a:outerShdw blurRad="38100" dist="38100" dir="2700000" algn="tl">
                    <a:srgbClr val="000000"/>
                  </a:outerShdw>
                </a:effectLst>
              </a:rPr>
              <a:t>Digitized print edition</a:t>
            </a:r>
          </a:p>
          <a:p>
            <a:r>
              <a:rPr lang="en-US" dirty="0" smtClean="0">
                <a:effectLst>
                  <a:outerShdw blurRad="38100" dist="38100" dir="2700000" algn="tl">
                    <a:srgbClr val="000000"/>
                  </a:outerShdw>
                </a:effectLst>
              </a:rPr>
              <a:t>Modified for Android</a:t>
            </a:r>
          </a:p>
          <a:p>
            <a:r>
              <a:rPr lang="en-US" dirty="0" smtClean="0">
                <a:effectLst>
                  <a:outerShdw blurRad="38100" dist="38100" dir="2700000" algn="tl">
                    <a:srgbClr val="000000"/>
                  </a:outerShdw>
                </a:effectLst>
              </a:rPr>
              <a:t>Etc., etc.</a:t>
            </a:r>
          </a:p>
          <a:p>
            <a:pPr>
              <a:buFont typeface="Wingdings" pitchFamily="2" charset="2"/>
              <a:buNone/>
            </a:pPr>
            <a:endParaRPr lang="en-US" dirty="0" smtClean="0">
              <a:effectLst>
                <a:outerShdw blurRad="38100" dist="38100" dir="2700000" algn="tl">
                  <a:srgbClr val="000000"/>
                </a:outerShdw>
              </a:effectLst>
            </a:endParaRPr>
          </a:p>
          <a:p>
            <a:endParaRPr lang="en-US" dirty="0" smtClean="0">
              <a:effectLst>
                <a:outerShdw blurRad="38100" dist="38100" dir="2700000" algn="tl">
                  <a:srgbClr val="000000"/>
                </a:outerShdw>
              </a:effectLst>
            </a:endParaRPr>
          </a:p>
        </p:txBody>
      </p:sp>
      <p:sp>
        <p:nvSpPr>
          <p:cNvPr id="6" name="TextBox 5"/>
          <p:cNvSpPr txBox="1"/>
          <p:nvPr/>
        </p:nvSpPr>
        <p:spPr>
          <a:xfrm>
            <a:off x="809094" y="5105400"/>
            <a:ext cx="7470251" cy="830997"/>
          </a:xfrm>
          <a:prstGeom prst="rect">
            <a:avLst/>
          </a:prstGeom>
          <a:noFill/>
        </p:spPr>
        <p:txBody>
          <a:bodyPr wrap="none">
            <a:spAutoFit/>
          </a:bodyPr>
          <a:lstStyle/>
          <a:p>
            <a:pPr algn="ctr">
              <a:defRPr/>
            </a:pPr>
            <a:r>
              <a:rPr lang="en-US" sz="2400" i="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Note: The ISBN standard now requires separate ISBN</a:t>
            </a:r>
          </a:p>
          <a:p>
            <a:pPr algn="ctr">
              <a:defRPr/>
            </a:pPr>
            <a:r>
              <a:rPr lang="en-US" sz="2400" i="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for the various digital formats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90800"/>
            <a:ext cx="8229600" cy="1143000"/>
          </a:xfrm>
        </p:spPr>
        <p:txBody>
          <a:bodyPr>
            <a:normAutofit fontScale="90000"/>
          </a:bodyPr>
          <a:lstStyle/>
          <a:p>
            <a:r>
              <a:rPr lang="en-US" sz="6000" dirty="0" smtClean="0"/>
              <a:t>What else can we do </a:t>
            </a:r>
            <a:br>
              <a:rPr lang="en-US" sz="6000" dirty="0" smtClean="0"/>
            </a:br>
            <a:r>
              <a:rPr lang="en-US" sz="6000" dirty="0" smtClean="0"/>
              <a:t>to ensure we connect </a:t>
            </a:r>
            <a:br>
              <a:rPr lang="en-US" sz="6000" dirty="0" smtClean="0"/>
            </a:br>
            <a:r>
              <a:rPr lang="en-US" sz="6000" dirty="0" smtClean="0"/>
              <a:t>our users </a:t>
            </a:r>
            <a:br>
              <a:rPr lang="en-US" sz="6000" dirty="0" smtClean="0"/>
            </a:br>
            <a:r>
              <a:rPr lang="en-US" sz="6000" dirty="0" smtClean="0"/>
              <a:t>with good content?</a:t>
            </a:r>
            <a:br>
              <a:rPr lang="en-US" sz="6000" dirty="0" smtClean="0"/>
            </a:br>
            <a:r>
              <a:rPr lang="en-US" dirty="0"/>
              <a:t/>
            </a:r>
            <a:br>
              <a:rPr lang="en-US" dirty="0"/>
            </a:br>
            <a:endParaRPr lang="en-US" dirty="0"/>
          </a:p>
        </p:txBody>
      </p:sp>
    </p:spTree>
    <p:extLst>
      <p:ext uri="{BB962C8B-B14F-4D97-AF65-F5344CB8AC3E}">
        <p14:creationId xmlns:p14="http://schemas.microsoft.com/office/powerpoint/2010/main" val="12911574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nnovationissocial.com/wp-content/uploads/madprofessor-sm1.png"/>
          <p:cNvPicPr>
            <a:picLocks noChangeAspect="1" noChangeArrowheads="1"/>
          </p:cNvPicPr>
          <p:nvPr/>
        </p:nvPicPr>
        <p:blipFill>
          <a:blip r:embed="rId2" cstate="print"/>
          <a:srcRect r="8333"/>
          <a:stretch>
            <a:fillRect/>
          </a:stretch>
        </p:blipFill>
        <p:spPr bwMode="auto">
          <a:xfrm>
            <a:off x="0" y="0"/>
            <a:ext cx="9144000" cy="6858000"/>
          </a:xfrm>
          <a:prstGeom prst="rect">
            <a:avLst/>
          </a:prstGeom>
          <a:noFill/>
        </p:spPr>
      </p:pic>
      <p:sp>
        <p:nvSpPr>
          <p:cNvPr id="5" name="TextBox 4"/>
          <p:cNvSpPr txBox="1"/>
          <p:nvPr/>
        </p:nvSpPr>
        <p:spPr>
          <a:xfrm>
            <a:off x="381000" y="304800"/>
            <a:ext cx="3645550" cy="1754326"/>
          </a:xfrm>
          <a:prstGeom prst="rect">
            <a:avLst/>
          </a:prstGeom>
          <a:noFill/>
        </p:spPr>
        <p:txBody>
          <a:bodyPr wrap="none" rtlCol="0">
            <a:spAutoFit/>
          </a:bodyPr>
          <a:lstStyle/>
          <a:p>
            <a:r>
              <a:rPr lang="en-US" sz="5400" dirty="0" smtClean="0">
                <a:effectLst>
                  <a:outerShdw blurRad="38100" dist="38100" dir="2700000" algn="tl">
                    <a:srgbClr val="000000">
                      <a:alpha val="43137"/>
                    </a:srgbClr>
                  </a:outerShdw>
                </a:effectLst>
              </a:rPr>
              <a:t>Research!</a:t>
            </a:r>
          </a:p>
          <a:p>
            <a:r>
              <a:rPr lang="en-US" sz="5400" dirty="0" smtClean="0">
                <a:effectLst>
                  <a:outerShdw blurRad="38100" dist="38100" dir="2700000" algn="tl">
                    <a:srgbClr val="000000">
                      <a:alpha val="43137"/>
                    </a:srgbClr>
                  </a:outerShdw>
                </a:effectLst>
              </a:rPr>
              <a:t>Experiment!</a:t>
            </a:r>
            <a:endParaRPr lang="en-US" sz="5400" dirty="0">
              <a:effectLst>
                <a:outerShdw blurRad="38100" dist="38100" dir="2700000" algn="tl">
                  <a:srgbClr val="000000">
                    <a:alpha val="43137"/>
                  </a:srgbClr>
                </a:outerShdw>
              </a:effectLs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l="11500" t="10667" r="21625" b="22450"/>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rot="19579209">
            <a:off x="326973" y="2364333"/>
            <a:ext cx="4514967" cy="1569660"/>
          </a:xfrm>
          <a:prstGeom prst="rect">
            <a:avLst/>
          </a:prstGeom>
          <a:noFill/>
        </p:spPr>
        <p:txBody>
          <a:bodyPr wrap="square" lIns="91440" tIns="45720" rIns="91440" bIns="45720">
            <a:spAutoFit/>
          </a:bodyPr>
          <a:lstStyle/>
          <a:p>
            <a:pPr algn="ctr"/>
            <a:r>
              <a:rPr lang="en-US" sz="9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SOS!!</a:t>
            </a:r>
            <a:endParaRPr lang="en-US" sz="96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StarTunnel"/>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055" name="Rectangle 7"/>
          <p:cNvSpPr>
            <a:spLocks noGrp="1" noChangeArrowheads="1"/>
          </p:cNvSpPr>
          <p:nvPr>
            <p:ph type="ctrTitle"/>
          </p:nvPr>
        </p:nvSpPr>
        <p:spPr>
          <a:xfrm>
            <a:off x="609600" y="838200"/>
            <a:ext cx="8229600" cy="1470025"/>
          </a:xfrm>
        </p:spPr>
        <p:txBody>
          <a:bodyPr>
            <a:normAutofit fontScale="90000"/>
          </a:bodyPr>
          <a:lstStyle/>
          <a:p>
            <a:pPr algn="l" eaLnBrk="1" hangingPunct="1">
              <a:lnSpc>
                <a:spcPts val="6400"/>
              </a:lnSpc>
              <a:defRPr/>
            </a:pPr>
            <a:r>
              <a:rPr lang="en-US" sz="5400" i="1" dirty="0" smtClean="0">
                <a:latin typeface="Berlin Sans FB Demi" pitchFamily="34" charset="0"/>
              </a:rPr>
              <a:t>The future is closer than we think</a:t>
            </a:r>
            <a:r>
              <a:rPr lang="en-US" i="1" dirty="0" smtClean="0">
                <a:latin typeface="Berlin Sans FB Demi" pitchFamily="34" charset="0"/>
              </a:rPr>
              <a:t>!</a:t>
            </a:r>
          </a:p>
        </p:txBody>
      </p:sp>
      <p:sp>
        <p:nvSpPr>
          <p:cNvPr id="3077" name="Text Box 8"/>
          <p:cNvSpPr txBox="1">
            <a:spLocks noChangeArrowheads="1"/>
          </p:cNvSpPr>
          <p:nvPr/>
        </p:nvSpPr>
        <p:spPr bwMode="auto">
          <a:xfrm>
            <a:off x="7696200" y="6438900"/>
            <a:ext cx="941388" cy="228600"/>
          </a:xfrm>
          <a:prstGeom prst="rect">
            <a:avLst/>
          </a:prstGeom>
          <a:noFill/>
          <a:ln w="9525">
            <a:noFill/>
            <a:miter lim="800000"/>
            <a:headEnd/>
            <a:tailEnd/>
          </a:ln>
        </p:spPr>
        <p:txBody>
          <a:bodyPr wrap="none">
            <a:spAutoFit/>
          </a:bodyPr>
          <a:lstStyle/>
          <a:p>
            <a:r>
              <a:rPr lang="en-US" sz="900"/>
              <a:t>© RRReynolds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3" cstate="print">
            <a:lum/>
          </a:blip>
          <a:srcRect/>
          <a:stretch>
            <a:fillRect/>
          </a:stretch>
        </p:blipFill>
        <p:spPr bwMode="auto">
          <a:xfrm>
            <a:off x="0" y="-228600"/>
            <a:ext cx="9144000" cy="7086600"/>
          </a:xfrm>
          <a:prstGeom prst="rect">
            <a:avLst/>
          </a:prstGeom>
          <a:noFill/>
          <a:ln w="9525">
            <a:noFill/>
            <a:miter lim="800000"/>
            <a:headEnd/>
            <a:tailEnd/>
          </a:ln>
        </p:spPr>
      </p:pic>
      <p:sp>
        <p:nvSpPr>
          <p:cNvPr id="5" name="Rectangle 26"/>
          <p:cNvSpPr txBox="1">
            <a:spLocks noGrp="1" noChangeArrowheads="1"/>
          </p:cNvSpPr>
          <p:nvPr/>
        </p:nvSpPr>
        <p:spPr>
          <a:xfrm>
            <a:off x="8647113" y="6408738"/>
            <a:ext cx="366712" cy="365125"/>
          </a:xfrm>
          <a:prstGeom prst="rect">
            <a:avLst/>
          </a:prstGeom>
          <a:noFill/>
        </p:spPr>
        <p:txBody>
          <a:bodyPr anchor="b"/>
          <a:lstStyle/>
          <a:p>
            <a:pPr algn="r">
              <a:defRPr/>
            </a:pPr>
            <a:fld id="{7E86D6F4-2976-481D-848E-F2A856203B45}" type="slidenum">
              <a:rPr lang="en-US" sz="1000">
                <a:effectLst>
                  <a:outerShdw blurRad="38100" dist="38100" dir="2700000" algn="tl">
                    <a:srgbClr val="000000">
                      <a:alpha val="43137"/>
                    </a:srgbClr>
                  </a:outerShdw>
                </a:effectLst>
              </a:rPr>
              <a:pPr algn="r">
                <a:defRPr/>
              </a:pPr>
              <a:t>59</a:t>
            </a:fld>
            <a:endParaRPr lang="en-US" sz="1000">
              <a:effectLst>
                <a:outerShdw blurRad="38100" dist="38100" dir="2700000" algn="tl">
                  <a:srgbClr val="000000">
                    <a:alpha val="43137"/>
                  </a:srgbClr>
                </a:outerShdw>
              </a:effectLst>
            </a:endParaRPr>
          </a:p>
        </p:txBody>
      </p:sp>
      <p:sp>
        <p:nvSpPr>
          <p:cNvPr id="8197" name="Text Box 4"/>
          <p:cNvSpPr txBox="1">
            <a:spLocks noChangeArrowheads="1"/>
          </p:cNvSpPr>
          <p:nvPr/>
        </p:nvSpPr>
        <p:spPr bwMode="auto">
          <a:xfrm>
            <a:off x="7772400" y="6477000"/>
            <a:ext cx="923925" cy="304800"/>
          </a:xfrm>
          <a:prstGeom prst="rect">
            <a:avLst/>
          </a:prstGeom>
          <a:noFill/>
          <a:ln w="9525">
            <a:noFill/>
            <a:miter lim="800000"/>
            <a:headEnd/>
            <a:tailEnd/>
          </a:ln>
        </p:spPr>
        <p:txBody>
          <a:bodyPr wrap="none">
            <a:spAutoFit/>
          </a:bodyPr>
          <a:lstStyle/>
          <a:p>
            <a:r>
              <a:rPr lang="en-US" sz="1400">
                <a:solidFill>
                  <a:srgbClr val="292929"/>
                </a:solidFill>
              </a:rPr>
              <a:t>Reynolds</a:t>
            </a:r>
          </a:p>
        </p:txBody>
      </p:sp>
      <p:sp>
        <p:nvSpPr>
          <p:cNvPr id="6" name="TextBox 5"/>
          <p:cNvSpPr txBox="1"/>
          <p:nvPr/>
        </p:nvSpPr>
        <p:spPr>
          <a:xfrm>
            <a:off x="381000" y="1447800"/>
            <a:ext cx="8239884" cy="1015663"/>
          </a:xfrm>
          <a:prstGeom prst="rect">
            <a:avLst/>
          </a:prstGeom>
          <a:solidFill>
            <a:srgbClr val="8E8E8E">
              <a:alpha val="81961"/>
            </a:srgbClr>
          </a:solidFill>
          <a:ln>
            <a:noFill/>
          </a:ln>
          <a:effectLst>
            <a:softEdge rad="31750"/>
          </a:effectLst>
        </p:spPr>
        <p:txBody>
          <a:bodyPr wrap="none" rtlCol="0">
            <a:spAutoFit/>
          </a:bodyPr>
          <a:lstStyle/>
          <a:p>
            <a:r>
              <a:rPr lang="en-US" sz="6000" dirty="0" smtClean="0">
                <a:effectLst>
                  <a:outerShdw blurRad="38100" dist="38100" dir="2700000" algn="tl">
                    <a:srgbClr val="000000">
                      <a:alpha val="43137"/>
                    </a:srgbClr>
                  </a:outerShdw>
                </a:effectLst>
              </a:rPr>
              <a:t>Revolution not Evolution?</a:t>
            </a:r>
            <a:endParaRPr lang="en-US" sz="60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6986" t="9484" r="23403" b="4409"/>
          <a:stretch/>
        </p:blipFill>
        <p:spPr bwMode="auto">
          <a:xfrm>
            <a:off x="304800" y="457200"/>
            <a:ext cx="86106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72334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0"/>
            <a:ext cx="8229600" cy="1143000"/>
          </a:xfrm>
        </p:spPr>
        <p:txBody>
          <a:bodyPr>
            <a:normAutofit fontScale="90000"/>
          </a:bodyPr>
          <a:lstStyle/>
          <a:p>
            <a:r>
              <a:rPr lang="en-US" dirty="0" smtClean="0"/>
              <a:t>Where do you think the perfect is the enemy of the good in libraries?</a:t>
            </a:r>
            <a:endParaRPr lang="en-US" dirty="0"/>
          </a:p>
        </p:txBody>
      </p:sp>
      <p:sp>
        <p:nvSpPr>
          <p:cNvPr id="4" name="TextBox 3"/>
          <p:cNvSpPr txBox="1"/>
          <p:nvPr/>
        </p:nvSpPr>
        <p:spPr>
          <a:xfrm>
            <a:off x="1371599" y="1384012"/>
            <a:ext cx="6858001" cy="1323439"/>
          </a:xfrm>
          <a:prstGeom prst="rect">
            <a:avLst/>
          </a:prstGeom>
          <a:noFill/>
        </p:spPr>
        <p:txBody>
          <a:bodyPr wrap="square" rtlCol="0">
            <a:spAutoFit/>
          </a:bodyPr>
          <a:lstStyle/>
          <a:p>
            <a:pPr algn="ctr"/>
            <a:r>
              <a:rPr lang="en-US" sz="4000" dirty="0" smtClean="0"/>
              <a:t>What else can we do to connect users to good content?</a:t>
            </a:r>
            <a:endParaRPr lang="en-US" sz="4000" dirty="0"/>
          </a:p>
        </p:txBody>
      </p:sp>
    </p:spTree>
    <p:extLst>
      <p:ext uri="{BB962C8B-B14F-4D97-AF65-F5344CB8AC3E}">
        <p14:creationId xmlns:p14="http://schemas.microsoft.com/office/powerpoint/2010/main" val="314500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futureIsNow"/>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7653" name="Rectangle 5"/>
          <p:cNvSpPr>
            <a:spLocks noGrp="1" noChangeArrowheads="1"/>
          </p:cNvSpPr>
          <p:nvPr>
            <p:ph type="title"/>
          </p:nvPr>
        </p:nvSpPr>
        <p:spPr>
          <a:xfrm>
            <a:off x="533400" y="5029200"/>
            <a:ext cx="8229600" cy="1139825"/>
          </a:xfrm>
        </p:spPr>
        <p:txBody>
          <a:bodyPr>
            <a:normAutofit fontScale="90000"/>
          </a:bodyPr>
          <a:lstStyle/>
          <a:p>
            <a:pPr eaLnBrk="1" hangingPunct="1">
              <a:defRPr/>
            </a:pPr>
            <a:r>
              <a:rPr lang="en-US" dirty="0" smtClean="0">
                <a:effectLst/>
              </a:rPr>
              <a:t>If we don’t know where we want to go, how will we know when we have arrived?</a:t>
            </a:r>
          </a:p>
        </p:txBody>
      </p:sp>
      <p:sp>
        <p:nvSpPr>
          <p:cNvPr id="37892" name="Text Box 6"/>
          <p:cNvSpPr txBox="1">
            <a:spLocks noChangeArrowheads="1"/>
          </p:cNvSpPr>
          <p:nvPr/>
        </p:nvSpPr>
        <p:spPr bwMode="auto">
          <a:xfrm>
            <a:off x="304800" y="6477000"/>
            <a:ext cx="941388" cy="228600"/>
          </a:xfrm>
          <a:prstGeom prst="rect">
            <a:avLst/>
          </a:prstGeom>
          <a:noFill/>
          <a:ln w="9525">
            <a:noFill/>
            <a:miter lim="800000"/>
            <a:headEnd/>
            <a:tailEnd/>
          </a:ln>
        </p:spPr>
        <p:txBody>
          <a:bodyPr wrap="none">
            <a:spAutoFit/>
          </a:bodyPr>
          <a:lstStyle/>
          <a:p>
            <a:r>
              <a:rPr lang="en-US" sz="900"/>
              <a:t>© RRReynolds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xtSteps2.jpg"/>
          <p:cNvPicPr>
            <a:picLocks noChangeAspect="1"/>
          </p:cNvPicPr>
          <p:nvPr/>
        </p:nvPicPr>
        <p:blipFill>
          <a:blip r:embed="rId2" cstate="print">
            <a:lum bright="2000"/>
          </a:blip>
          <a:stretch>
            <a:fillRect/>
          </a:stretch>
        </p:blipFill>
        <p:spPr>
          <a:xfrm>
            <a:off x="3145846" y="0"/>
            <a:ext cx="5693354" cy="6858000"/>
          </a:xfrm>
          <a:prstGeom prst="rect">
            <a:avLst/>
          </a:prstGeom>
          <a:effectLst>
            <a:softEdge rad="317500"/>
          </a:effectLst>
        </p:spPr>
      </p:pic>
      <p:sp>
        <p:nvSpPr>
          <p:cNvPr id="55299" name="TextBox 2"/>
          <p:cNvSpPr txBox="1">
            <a:spLocks noChangeArrowheads="1"/>
          </p:cNvSpPr>
          <p:nvPr/>
        </p:nvSpPr>
        <p:spPr bwMode="auto">
          <a:xfrm>
            <a:off x="0" y="1371600"/>
            <a:ext cx="3286125" cy="2000250"/>
          </a:xfrm>
          <a:prstGeom prst="rect">
            <a:avLst/>
          </a:prstGeom>
          <a:noFill/>
          <a:ln w="9525">
            <a:noFill/>
            <a:miter lim="800000"/>
            <a:headEnd/>
            <a:tailEnd/>
          </a:ln>
        </p:spPr>
        <p:txBody>
          <a:bodyPr>
            <a:spAutoFit/>
          </a:bodyPr>
          <a:lstStyle/>
          <a:p>
            <a:pPr algn="r">
              <a:defRPr/>
            </a:pPr>
            <a:r>
              <a:rPr lang="en-US" altLang="en-US" sz="4400" dirty="0">
                <a:effectLst>
                  <a:outerShdw blurRad="38100" dist="38100" dir="2700000" algn="tl">
                    <a:srgbClr val="000000">
                      <a:alpha val="43137"/>
                    </a:srgbClr>
                  </a:outerShdw>
                </a:effectLst>
                <a:latin typeface="Lucida Sans" pitchFamily="34" charset="0"/>
                <a:cs typeface="Narkisim" pitchFamily="34" charset="-79"/>
              </a:rPr>
              <a:t>Thank you!</a:t>
            </a:r>
          </a:p>
          <a:p>
            <a:pPr algn="r">
              <a:defRPr/>
            </a:pPr>
            <a:endParaRPr lang="en-US" altLang="en-US" sz="4400" dirty="0">
              <a:effectLst>
                <a:outerShdw blurRad="38100" dist="38100" dir="2700000" algn="tl">
                  <a:srgbClr val="000000">
                    <a:alpha val="43137"/>
                  </a:srgbClr>
                </a:outerShdw>
              </a:effectLst>
              <a:latin typeface="Lucida Sans" pitchFamily="34" charset="0"/>
              <a:cs typeface="Narkisim" pitchFamily="34" charset="-79"/>
            </a:endParaRPr>
          </a:p>
          <a:p>
            <a:pPr algn="r">
              <a:defRPr/>
            </a:pPr>
            <a:r>
              <a:rPr lang="en-US" altLang="en-US" sz="3600" dirty="0">
                <a:effectLst>
                  <a:outerShdw blurRad="38100" dist="38100" dir="2700000" algn="tl">
                    <a:srgbClr val="000000">
                      <a:alpha val="43137"/>
                    </a:srgbClr>
                  </a:outerShdw>
                </a:effectLst>
                <a:latin typeface="Lucida Sans" pitchFamily="34" charset="0"/>
                <a:cs typeface="Narkisim" pitchFamily="34" charset="-79"/>
              </a:rPr>
              <a:t>rrey@loc.gov</a:t>
            </a:r>
          </a:p>
        </p:txBody>
      </p:sp>
      <p:sp>
        <p:nvSpPr>
          <p:cNvPr id="55301" name="TextBox 5"/>
          <p:cNvSpPr txBox="1">
            <a:spLocks noChangeArrowheads="1"/>
          </p:cNvSpPr>
          <p:nvPr/>
        </p:nvSpPr>
        <p:spPr bwMode="auto">
          <a:xfrm>
            <a:off x="7696200" y="6324600"/>
            <a:ext cx="774700" cy="261938"/>
          </a:xfrm>
          <a:prstGeom prst="rect">
            <a:avLst/>
          </a:prstGeom>
          <a:noFill/>
          <a:ln w="9525">
            <a:noFill/>
            <a:miter lim="800000"/>
            <a:headEnd/>
            <a:tailEnd/>
          </a:ln>
        </p:spPr>
        <p:txBody>
          <a:bodyPr wrap="none">
            <a:spAutoFit/>
          </a:bodyPr>
          <a:lstStyle/>
          <a:p>
            <a:pPr>
              <a:defRPr/>
            </a:pPr>
            <a:r>
              <a:rPr lang="en-US" sz="1100"/>
              <a:t>Reynolds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57200" y="457200"/>
          <a:ext cx="83820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066800" y="2743200"/>
            <a:ext cx="2217595" cy="1569660"/>
          </a:xfrm>
          <a:prstGeom prst="rect">
            <a:avLst/>
          </a:prstGeom>
          <a:noFill/>
        </p:spPr>
        <p:txBody>
          <a:bodyPr wrap="none" rtlCol="0">
            <a:spAutoFit/>
          </a:bodyPr>
          <a:lstStyle/>
          <a:p>
            <a:r>
              <a:rPr lang="en-US" sz="4800" b="1" dirty="0" smtClean="0">
                <a:solidFill>
                  <a:srgbClr val="FFFF00"/>
                </a:solidFill>
                <a:effectLst>
                  <a:outerShdw blurRad="38100" dist="38100" dir="2700000" algn="tl">
                    <a:srgbClr val="000000">
                      <a:alpha val="43137"/>
                    </a:srgbClr>
                  </a:outerShdw>
                </a:effectLst>
              </a:rPr>
              <a:t>Good</a:t>
            </a:r>
          </a:p>
          <a:p>
            <a:r>
              <a:rPr lang="en-US" sz="4800" b="1" dirty="0" smtClean="0">
                <a:solidFill>
                  <a:srgbClr val="FFFF00"/>
                </a:solidFill>
                <a:effectLst>
                  <a:outerShdw blurRad="38100" dist="38100" dir="2700000" algn="tl">
                    <a:srgbClr val="000000">
                      <a:alpha val="43137"/>
                    </a:srgbClr>
                  </a:outerShdw>
                </a:effectLst>
              </a:rPr>
              <a:t>Content</a:t>
            </a:r>
            <a:endParaRPr lang="en-US" sz="4800" b="1" dirty="0">
              <a:solidFill>
                <a:srgbClr val="FFFF00"/>
              </a:solidFill>
              <a:effectLst>
                <a:outerShdw blurRad="38100" dist="38100" dir="2700000" algn="tl">
                  <a:srgbClr val="000000">
                    <a:alpha val="43137"/>
                  </a:srgbClr>
                </a:outerShdw>
              </a:effectLst>
            </a:endParaRPr>
          </a:p>
        </p:txBody>
      </p:sp>
      <p:pic>
        <p:nvPicPr>
          <p:cNvPr id="8" name="Picture 7" descr="halo.png"/>
          <p:cNvPicPr>
            <a:picLocks noChangeAspect="1"/>
          </p:cNvPicPr>
          <p:nvPr/>
        </p:nvPicPr>
        <p:blipFill>
          <a:blip r:embed="rId7" cstate="print"/>
          <a:srcRect l="16842" t="42105" r="13684" b="28421"/>
          <a:stretch>
            <a:fillRect/>
          </a:stretch>
        </p:blipFill>
        <p:spPr>
          <a:xfrm>
            <a:off x="1219200" y="2209800"/>
            <a:ext cx="2133600" cy="905164"/>
          </a:xfrm>
          <a:prstGeom prst="rect">
            <a:avLst/>
          </a:prstGeom>
        </p:spPr>
      </p:pic>
    </p:spTree>
    <p:extLst>
      <p:ext uri="{BB962C8B-B14F-4D97-AF65-F5344CB8AC3E}">
        <p14:creationId xmlns:p14="http://schemas.microsoft.com/office/powerpoint/2010/main" val="41908321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Evaluate vs. Catalog?</a:t>
            </a:r>
            <a:endParaRPr lang="en-US"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143000"/>
            <a:ext cx="7924799" cy="5613399"/>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533400" y="5638800"/>
            <a:ext cx="1905000" cy="762000"/>
          </a:xfrm>
          <a:prstGeom prst="roundRect">
            <a:avLst/>
          </a:prstGeom>
          <a:solidFill>
            <a:srgbClr val="00206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1890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90600"/>
          </a:xfrm>
        </p:spPr>
        <p:txBody>
          <a:bodyPr/>
          <a:lstStyle/>
          <a:p>
            <a:r>
              <a:rPr lang="en-US" dirty="0" smtClean="0"/>
              <a:t>How can we do more, better?</a:t>
            </a:r>
            <a:endParaRPr lang="en-US" dirty="0"/>
          </a:p>
        </p:txBody>
      </p:sp>
      <p:graphicFrame>
        <p:nvGraphicFramePr>
          <p:cNvPr id="4" name="Content Placeholder 3"/>
          <p:cNvGraphicFramePr>
            <a:graphicFrameLocks noGrp="1"/>
          </p:cNvGraphicFramePr>
          <p:nvPr>
            <p:ph idx="1"/>
          </p:nvPr>
        </p:nvGraphicFramePr>
        <p:xfrm>
          <a:off x="228600" y="914400"/>
          <a:ext cx="86868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990600" y="2362200"/>
            <a:ext cx="1958421" cy="954107"/>
          </a:xfrm>
          <a:prstGeom prst="rect">
            <a:avLst/>
          </a:prstGeom>
          <a:noFill/>
        </p:spPr>
        <p:txBody>
          <a:bodyPr wrap="none" rtlCol="0">
            <a:spAutoFit/>
          </a:bodyPr>
          <a:lstStyle/>
          <a:p>
            <a:r>
              <a:rPr lang="en-US" sz="2800" dirty="0" smtClean="0"/>
              <a:t>Research, </a:t>
            </a:r>
          </a:p>
          <a:p>
            <a:r>
              <a:rPr lang="en-US" sz="2800" dirty="0" smtClean="0"/>
              <a:t>experiment</a:t>
            </a:r>
            <a:r>
              <a:rPr lang="en-US" sz="2400" dirty="0" smtClean="0"/>
              <a:t>!</a:t>
            </a:r>
            <a:endParaRPr lang="en-US" sz="2400" dirty="0"/>
          </a:p>
        </p:txBody>
      </p:sp>
    </p:spTree>
    <p:extLst>
      <p:ext uri="{BB962C8B-B14F-4D97-AF65-F5344CB8AC3E}">
        <p14:creationId xmlns:p14="http://schemas.microsoft.com/office/powerpoint/2010/main" val="5816149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1117</TotalTime>
  <Words>1016</Words>
  <Application>Microsoft Office PowerPoint</Application>
  <PresentationFormat>On-screen Show (4:3)</PresentationFormat>
  <Paragraphs>155</Paragraphs>
  <Slides>62</Slides>
  <Notes>9</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Beyond Google:  Bibliographic Transformation  to Connect Users to Good Content</vt:lpstr>
      <vt:lpstr>PowerPoint Presentation</vt:lpstr>
      <vt:lpstr>Are we there yet?</vt:lpstr>
      <vt:lpstr>PowerPoint Presentation</vt:lpstr>
      <vt:lpstr>PowerPoint Presentation</vt:lpstr>
      <vt:lpstr>PowerPoint Presentation</vt:lpstr>
      <vt:lpstr>PowerPoint Presentation</vt:lpstr>
      <vt:lpstr>Evaluate vs. Catalog?</vt:lpstr>
      <vt:lpstr>How can we do more, better?</vt:lpstr>
      <vt:lpstr>«Il meglio è nemico del bene» The perfect is the enemy of the good!</vt:lpstr>
      <vt:lpstr>PowerPoint Presentation</vt:lpstr>
      <vt:lpstr>Can today’s cataloging scale?</vt:lpstr>
      <vt:lpstr>Artificial Intelligence</vt:lpstr>
      <vt:lpstr>PowerPoint Presentation</vt:lpstr>
      <vt:lpstr>PowerPoint Presentation</vt:lpstr>
      <vt:lpstr>Expert Systems</vt:lpstr>
      <vt:lpstr>Let’s take a fresh look!</vt:lpstr>
      <vt:lpstr>PowerPoint Presentation</vt:lpstr>
      <vt:lpstr>PowerPoint Presentation</vt:lpstr>
      <vt:lpstr>LC Flickr Project—user  tagging</vt:lpstr>
      <vt:lpstr>PowerPoint Presentation</vt:lpstr>
      <vt:lpstr>FAST</vt:lpstr>
      <vt:lpstr>Tips for Crowdsourcing</vt:lpstr>
      <vt:lpstr>Who bakes cookies one at a time?</vt:lpstr>
      <vt:lpstr>PowerPoint Presentation</vt:lpstr>
      <vt:lpstr> Getting others to do the work for us:  Re-purposing existing  metadata  </vt:lpstr>
      <vt:lpstr>Goal: 30,000+ ISSN!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 converted record</vt:lpstr>
      <vt:lpstr>PowerPoint Presentation</vt:lpstr>
      <vt:lpstr>Keep assessing rules, standards, practices </vt:lpstr>
      <vt:lpstr>A few thoughts…</vt:lpstr>
      <vt:lpstr>Whither Serials Cataloging?</vt:lpstr>
      <vt:lpstr>PowerPoint Presentation</vt:lpstr>
      <vt:lpstr>PowerPoint Presentation</vt:lpstr>
      <vt:lpstr>PowerPoint Presentation</vt:lpstr>
      <vt:lpstr>PowerPoint Presentation</vt:lpstr>
      <vt:lpstr>PowerPoint Presentation</vt:lpstr>
      <vt:lpstr>More than a new format--  a new bibliographic environment</vt:lpstr>
      <vt:lpstr>PowerPoint Presentation</vt:lpstr>
      <vt:lpstr>PowerPoint Presentation</vt:lpstr>
      <vt:lpstr>PowerPoint Presentation</vt:lpstr>
      <vt:lpstr>Revising the  ISSN Standard:</vt:lpstr>
      <vt:lpstr>PowerPoint Presentation</vt:lpstr>
      <vt:lpstr>Potential Revision Topics</vt:lpstr>
      <vt:lpstr>ISSN-F ?</vt:lpstr>
      <vt:lpstr>Digital Formats/Editions:  Separate ISSN? </vt:lpstr>
      <vt:lpstr>What else can we do  to ensure we connect  our users  with good content?  </vt:lpstr>
      <vt:lpstr>PowerPoint Presentation</vt:lpstr>
      <vt:lpstr>PowerPoint Presentation</vt:lpstr>
      <vt:lpstr>The future is closer than we think!</vt:lpstr>
      <vt:lpstr>PowerPoint Presentation</vt:lpstr>
      <vt:lpstr>Where do you think the perfect is the enemy of the good in libraries?</vt:lpstr>
      <vt:lpstr>If we don’t know where we want to go, how will we know when we have arrived?</vt:lpstr>
      <vt:lpstr>PowerPoint Presentation</vt:lpstr>
    </vt:vector>
  </TitlesOfParts>
  <Company>The Library Of Congress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Reynolds Regina</dc:creator>
  <cp:lastModifiedBy>Lenovo User</cp:lastModifiedBy>
  <cp:revision>123</cp:revision>
  <cp:lastPrinted>2017-03-29T14:06:39Z</cp:lastPrinted>
  <dcterms:created xsi:type="dcterms:W3CDTF">2017-03-24T18:44:07Z</dcterms:created>
  <dcterms:modified xsi:type="dcterms:W3CDTF">2017-03-31T14:00:21Z</dcterms:modified>
</cp:coreProperties>
</file>